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31"/>
  </p:notesMasterIdLst>
  <p:sldIdLst>
    <p:sldId id="307" r:id="rId2"/>
    <p:sldId id="258" r:id="rId3"/>
    <p:sldId id="261" r:id="rId4"/>
    <p:sldId id="312" r:id="rId5"/>
    <p:sldId id="269" r:id="rId6"/>
    <p:sldId id="309" r:id="rId7"/>
    <p:sldId id="313" r:id="rId8"/>
    <p:sldId id="262" r:id="rId9"/>
    <p:sldId id="310" r:id="rId10"/>
    <p:sldId id="311" r:id="rId11"/>
    <p:sldId id="314" r:id="rId12"/>
    <p:sldId id="316" r:id="rId13"/>
    <p:sldId id="321" r:id="rId14"/>
    <p:sldId id="318" r:id="rId15"/>
    <p:sldId id="320" r:id="rId16"/>
    <p:sldId id="315" r:id="rId17"/>
    <p:sldId id="264" r:id="rId18"/>
    <p:sldId id="322" r:id="rId19"/>
    <p:sldId id="324" r:id="rId20"/>
    <p:sldId id="323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279" r:id="rId3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Light" panose="00000400000000000000" pitchFamily="2" charset="0"/>
      <p:regular r:id="rId37"/>
    </p:embeddedFont>
    <p:embeddedFont>
      <p:font typeface="Passion One" panose="020B0604020202020204" charset="0"/>
      <p:regular r:id="rId38"/>
      <p:bold r:id="rId39"/>
    </p:embeddedFont>
    <p:embeddedFont>
      <p:font typeface="Titillium Web SemiBold" panose="000007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815" dt="2024-12-12T21:35:11.371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31" autoAdjust="0"/>
    <p:restoredTop sz="94379" autoAdjust="0"/>
  </p:normalViewPr>
  <p:slideViewPr>
    <p:cSldViewPr snapToGrid="0">
      <p:cViewPr varScale="1">
        <p:scale>
          <a:sx n="106" d="100"/>
          <a:sy n="106" d="100"/>
        </p:scale>
        <p:origin x="120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 addMainMaster delMainMaster">
      <pc:chgData name="ANGELO ANDREA NOZZOLILLO" userId="505cf4a8-58c2-448b-bff3-99f1281f283d" providerId="ADAL" clId="{CECA4EC2-A804-4758-8451-5701457BDAEA}" dt="2024-12-12T21:35:28.752" v="5285" actId="478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2T13:46:54.571" v="4953" actId="20577"/>
        <pc:sldMkLst>
          <pc:docMk/>
          <pc:sldMk cId="0" sldId="258"/>
        </pc:sldMkLst>
        <pc:spChg chg="add mod">
          <ac:chgData name="ANGELO ANDREA NOZZOLILLO" userId="505cf4a8-58c2-448b-bff3-99f1281f283d" providerId="ADAL" clId="{CECA4EC2-A804-4758-8451-5701457BDAEA}" dt="2024-12-12T13:46:54.571" v="4953" actId="20577"/>
          <ac:spMkLst>
            <pc:docMk/>
            <pc:sldMk cId="0" sldId="258"/>
            <ac:spMk id="2" creationId="{305BAA80-A544-B64D-55C9-AE32192AE21E}"/>
          </ac:spMkLst>
        </pc:spChg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12T13:47:00.708" v="4955" actId="20577"/>
        <pc:sldMkLst>
          <pc:docMk/>
          <pc:sldMk cId="0" sldId="261"/>
        </pc:sldMkLst>
        <pc:spChg chg="add mod">
          <ac:chgData name="ANGELO ANDREA NOZZOLILLO" userId="505cf4a8-58c2-448b-bff3-99f1281f283d" providerId="ADAL" clId="{CECA4EC2-A804-4758-8451-5701457BDAEA}" dt="2024-12-12T13:47:00.708" v="4955" actId="20577"/>
          <ac:spMkLst>
            <pc:docMk/>
            <pc:sldMk cId="0" sldId="261"/>
            <ac:spMk id="2" creationId="{EEAB2309-2772-CF77-C420-20BAFFC298F7}"/>
          </ac:spMkLst>
        </pc:spChg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2T13:47:42.629" v="4972" actId="20577"/>
        <pc:sldMkLst>
          <pc:docMk/>
          <pc:sldMk cId="0" sldId="262"/>
        </pc:sldMkLst>
        <pc:spChg chg="add mod">
          <ac:chgData name="ANGELO ANDREA NOZZOLILLO" userId="505cf4a8-58c2-448b-bff3-99f1281f283d" providerId="ADAL" clId="{CECA4EC2-A804-4758-8451-5701457BDAEA}" dt="2024-12-12T13:47:42.629" v="4972" actId="20577"/>
          <ac:spMkLst>
            <pc:docMk/>
            <pc:sldMk cId="0" sldId="262"/>
            <ac:spMk id="2" creationId="{A2810E88-87EB-4703-1D28-602E335F1FC9}"/>
          </ac:spMkLst>
        </pc:spChg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2T10:24:10.187" v="3180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2T13:48:36.743" v="4991" actId="20577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mod">
          <ac:chgData name="ANGELO ANDREA NOZZOLILLO" userId="505cf4a8-58c2-448b-bff3-99f1281f283d" providerId="ADAL" clId="{CECA4EC2-A804-4758-8451-5701457BDAEA}" dt="2024-12-12T13:48:36.743" v="4991" actId="20577"/>
          <ac:spMkLst>
            <pc:docMk/>
            <pc:sldMk cId="0" sldId="264"/>
            <ac:spMk id="4" creationId="{0F24CC0A-DCE6-8242-6682-914957277595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2.317" v="4878" actId="47"/>
        <pc:sldMkLst>
          <pc:docMk/>
          <pc:sldMk cId="0" sldId="265"/>
        </pc:sldMkLst>
      </pc:sldChg>
      <pc:sldChg chg="del">
        <pc:chgData name="ANGELO ANDREA NOZZOLILLO" userId="505cf4a8-58c2-448b-bff3-99f1281f283d" providerId="ADAL" clId="{CECA4EC2-A804-4758-8451-5701457BDAEA}" dt="2024-12-12T13:44:13.439" v="4879" actId="47"/>
        <pc:sldMkLst>
          <pc:docMk/>
          <pc:sldMk cId="0" sldId="266"/>
        </pc:sldMkLst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del mod ord">
        <pc:chgData name="ANGELO ANDREA NOZZOLILLO" userId="505cf4a8-58c2-448b-bff3-99f1281f283d" providerId="ADAL" clId="{CECA4EC2-A804-4758-8451-5701457BDAEA}" dt="2024-12-12T13:44:14.185" v="4880" actId="47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2T13:47:11.939" v="4961" actId="20577"/>
        <pc:sldMkLst>
          <pc:docMk/>
          <pc:sldMk cId="0" sldId="269"/>
        </pc:sldMkLst>
        <pc:spChg chg="add mod">
          <ac:chgData name="ANGELO ANDREA NOZZOLILLO" userId="505cf4a8-58c2-448b-bff3-99f1281f283d" providerId="ADAL" clId="{CECA4EC2-A804-4758-8451-5701457BDAEA}" dt="2024-12-12T13:47:11.939" v="4961" actId="20577"/>
          <ac:spMkLst>
            <pc:docMk/>
            <pc:sldMk cId="0" sldId="269"/>
            <ac:spMk id="2" creationId="{F7EC6D6D-8CB6-2946-DAD2-76C280D865C8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del">
        <pc:chgData name="ANGELO ANDREA NOZZOLILLO" userId="505cf4a8-58c2-448b-bff3-99f1281f283d" providerId="ADAL" clId="{CECA4EC2-A804-4758-8451-5701457BDAEA}" dt="2024-12-12T13:44:14.599" v="4881" actId="47"/>
        <pc:sldMkLst>
          <pc:docMk/>
          <pc:sldMk cId="0" sldId="270"/>
        </pc:sldMkLst>
      </pc:sldChg>
      <pc:sldChg chg="del">
        <pc:chgData name="ANGELO ANDREA NOZZOLILLO" userId="505cf4a8-58c2-448b-bff3-99f1281f283d" providerId="ADAL" clId="{CECA4EC2-A804-4758-8451-5701457BDAEA}" dt="2024-12-12T13:44:14.783" v="4882" actId="47"/>
        <pc:sldMkLst>
          <pc:docMk/>
          <pc:sldMk cId="0" sldId="271"/>
        </pc:sldMkLst>
      </pc:sldChg>
      <pc:sldChg chg="del">
        <pc:chgData name="ANGELO ANDREA NOZZOLILLO" userId="505cf4a8-58c2-448b-bff3-99f1281f283d" providerId="ADAL" clId="{CECA4EC2-A804-4758-8451-5701457BDAEA}" dt="2024-12-12T13:44:15.286" v="4883" actId="47"/>
        <pc:sldMkLst>
          <pc:docMk/>
          <pc:sldMk cId="0" sldId="272"/>
        </pc:sldMkLst>
      </pc:sldChg>
      <pc:sldChg chg="del">
        <pc:chgData name="ANGELO ANDREA NOZZOLILLO" userId="505cf4a8-58c2-448b-bff3-99f1281f283d" providerId="ADAL" clId="{CECA4EC2-A804-4758-8451-5701457BDAEA}" dt="2024-12-12T13:44:15.356" v="4884" actId="47"/>
        <pc:sldMkLst>
          <pc:docMk/>
          <pc:sldMk cId="0" sldId="273"/>
        </pc:sldMkLst>
      </pc:sldChg>
      <pc:sldChg chg="del">
        <pc:chgData name="ANGELO ANDREA NOZZOLILLO" userId="505cf4a8-58c2-448b-bff3-99f1281f283d" providerId="ADAL" clId="{CECA4EC2-A804-4758-8451-5701457BDAEA}" dt="2024-12-12T13:44:15.436" v="4885" actId="47"/>
        <pc:sldMkLst>
          <pc:docMk/>
          <pc:sldMk cId="0" sldId="274"/>
        </pc:sldMkLst>
      </pc:sldChg>
      <pc:sldChg chg="del">
        <pc:chgData name="ANGELO ANDREA NOZZOLILLO" userId="505cf4a8-58c2-448b-bff3-99f1281f283d" providerId="ADAL" clId="{CECA4EC2-A804-4758-8451-5701457BDAEA}" dt="2024-12-12T13:44:15.493" v="4886" actId="47"/>
        <pc:sldMkLst>
          <pc:docMk/>
          <pc:sldMk cId="0" sldId="275"/>
        </pc:sldMkLst>
      </pc:sldChg>
      <pc:sldChg chg="del">
        <pc:chgData name="ANGELO ANDREA NOZZOLILLO" userId="505cf4a8-58c2-448b-bff3-99f1281f283d" providerId="ADAL" clId="{CECA4EC2-A804-4758-8451-5701457BDAEA}" dt="2024-12-12T13:44:15.571" v="4887" actId="47"/>
        <pc:sldMkLst>
          <pc:docMk/>
          <pc:sldMk cId="0" sldId="276"/>
        </pc:sldMkLst>
      </pc:sldChg>
      <pc:sldChg chg="del">
        <pc:chgData name="ANGELO ANDREA NOZZOLILLO" userId="505cf4a8-58c2-448b-bff3-99f1281f283d" providerId="ADAL" clId="{CECA4EC2-A804-4758-8451-5701457BDAEA}" dt="2024-12-12T13:44:15.658" v="4888" actId="47"/>
        <pc:sldMkLst>
          <pc:docMk/>
          <pc:sldMk cId="0" sldId="277"/>
        </pc:sldMkLst>
      </pc:sldChg>
      <pc:sldChg chg="del">
        <pc:chgData name="ANGELO ANDREA NOZZOLILLO" userId="505cf4a8-58c2-448b-bff3-99f1281f283d" providerId="ADAL" clId="{CECA4EC2-A804-4758-8451-5701457BDAEA}" dt="2024-12-12T13:44:15.720" v="4889" actId="47"/>
        <pc:sldMkLst>
          <pc:docMk/>
          <pc:sldMk cId="0" sldId="278"/>
        </pc:sldMkLst>
      </pc:sldChg>
      <pc:sldChg chg="addSp delSp modSp add del mod ord modAnim">
        <pc:chgData name="ANGELO ANDREA NOZZOLILLO" userId="505cf4a8-58c2-448b-bff3-99f1281f283d" providerId="ADAL" clId="{CECA4EC2-A804-4758-8451-5701457BDAEA}" dt="2024-12-12T21:35:28.752" v="5285" actId="478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2T21:32:06.627" v="5280" actId="478"/>
          <ac:spMkLst>
            <pc:docMk/>
            <pc:sldMk cId="0" sldId="279"/>
            <ac:spMk id="6" creationId="{37D8C5F1-60AC-5AA5-470B-87FC52E52ED6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2T21:28:12.501" v="5231" actId="1076"/>
          <ac:spMkLst>
            <pc:docMk/>
            <pc:sldMk cId="0" sldId="279"/>
            <ac:spMk id="7" creationId="{5D12AD01-58E0-7CF5-E707-9ED10CE9A854}"/>
          </ac:spMkLst>
        </pc:spChg>
        <pc:spChg chg="mod ord">
          <ac:chgData name="ANGELO ANDREA NOZZOLILLO" userId="505cf4a8-58c2-448b-bff3-99f1281f283d" providerId="ADAL" clId="{CECA4EC2-A804-4758-8451-5701457BDAEA}" dt="2024-12-12T21:31:06.029" v="5273" actId="1076"/>
          <ac:spMkLst>
            <pc:docMk/>
            <pc:sldMk cId="0" sldId="279"/>
            <ac:spMk id="3052" creationId="{00000000-0000-0000-0000-000000000000}"/>
          </ac:spMkLst>
        </pc:spChg>
        <pc:spChg chg="del mod ord">
          <ac:chgData name="ANGELO ANDREA NOZZOLILLO" userId="505cf4a8-58c2-448b-bff3-99f1281f283d" providerId="ADAL" clId="{CECA4EC2-A804-4758-8451-5701457BDAEA}" dt="2024-12-12T21:32:02.210" v="5278" actId="478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21:26:43.433" v="5220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2T21:30:33.676" v="5269" actId="1076"/>
          <ac:picMkLst>
            <pc:docMk/>
            <pc:sldMk cId="0" sldId="279"/>
            <ac:picMk id="3" creationId="{22E7A7F0-7B61-B567-95C7-C85E7644F1FF}"/>
          </ac:picMkLst>
        </pc:picChg>
        <pc:picChg chg="add mod modCrop">
          <ac:chgData name="ANGELO ANDREA NOZZOLILLO" userId="505cf4a8-58c2-448b-bff3-99f1281f283d" providerId="ADAL" clId="{CECA4EC2-A804-4758-8451-5701457BDAEA}" dt="2024-12-12T21:31:36.959" v="5276" actId="1076"/>
          <ac:picMkLst>
            <pc:docMk/>
            <pc:sldMk cId="0" sldId="279"/>
            <ac:picMk id="4" creationId="{F338F20A-375F-603D-A313-6E22A65BCBBD}"/>
          </ac:picMkLst>
        </pc:picChg>
        <pc:picChg chg="add del mod">
          <ac:chgData name="ANGELO ANDREA NOZZOLILLO" userId="505cf4a8-58c2-448b-bff3-99f1281f283d" providerId="ADAL" clId="{CECA4EC2-A804-4758-8451-5701457BDAEA}" dt="2024-12-12T21:35:28.752" v="5285" actId="478"/>
          <ac:picMkLst>
            <pc:docMk/>
            <pc:sldMk cId="0" sldId="279"/>
            <ac:picMk id="6" creationId="{103F3322-788D-6A5D-184D-AEB674046760}"/>
          </ac:picMkLst>
        </pc:picChg>
      </pc:sldChg>
      <pc:sldChg chg="del">
        <pc:chgData name="ANGELO ANDREA NOZZOLILLO" userId="505cf4a8-58c2-448b-bff3-99f1281f283d" providerId="ADAL" clId="{CECA4EC2-A804-4758-8451-5701457BDAEA}" dt="2024-12-12T13:44:15.878" v="4891" actId="47"/>
        <pc:sldMkLst>
          <pc:docMk/>
          <pc:sldMk cId="0" sldId="280"/>
        </pc:sldMkLst>
      </pc:sldChg>
      <pc:sldChg chg="del">
        <pc:chgData name="ANGELO ANDREA NOZZOLILLO" userId="505cf4a8-58c2-448b-bff3-99f1281f283d" providerId="ADAL" clId="{CECA4EC2-A804-4758-8451-5701457BDAEA}" dt="2024-12-12T13:44:16.039" v="4892" actId="47"/>
        <pc:sldMkLst>
          <pc:docMk/>
          <pc:sldMk cId="0" sldId="281"/>
        </pc:sldMkLst>
      </pc:sldChg>
      <pc:sldChg chg="del">
        <pc:chgData name="ANGELO ANDREA NOZZOLILLO" userId="505cf4a8-58c2-448b-bff3-99f1281f283d" providerId="ADAL" clId="{CECA4EC2-A804-4758-8451-5701457BDAEA}" dt="2024-12-12T13:44:16.211" v="4893" actId="47"/>
        <pc:sldMkLst>
          <pc:docMk/>
          <pc:sldMk cId="0" sldId="282"/>
        </pc:sldMkLst>
      </pc:sldChg>
      <pc:sldChg chg="del">
        <pc:chgData name="ANGELO ANDREA NOZZOLILLO" userId="505cf4a8-58c2-448b-bff3-99f1281f283d" providerId="ADAL" clId="{CECA4EC2-A804-4758-8451-5701457BDAEA}" dt="2024-12-12T13:44:16.338" v="4894" actId="47"/>
        <pc:sldMkLst>
          <pc:docMk/>
          <pc:sldMk cId="0" sldId="283"/>
        </pc:sldMkLst>
      </pc:sldChg>
      <pc:sldChg chg="del">
        <pc:chgData name="ANGELO ANDREA NOZZOLILLO" userId="505cf4a8-58c2-448b-bff3-99f1281f283d" providerId="ADAL" clId="{CECA4EC2-A804-4758-8451-5701457BDAEA}" dt="2024-12-12T13:44:16.496" v="4895" actId="47"/>
        <pc:sldMkLst>
          <pc:docMk/>
          <pc:sldMk cId="0" sldId="284"/>
        </pc:sldMkLst>
      </pc:sldChg>
      <pc:sldChg chg="del">
        <pc:chgData name="ANGELO ANDREA NOZZOLILLO" userId="505cf4a8-58c2-448b-bff3-99f1281f283d" providerId="ADAL" clId="{CECA4EC2-A804-4758-8451-5701457BDAEA}" dt="2024-12-12T13:44:16.594" v="4896" actId="47"/>
        <pc:sldMkLst>
          <pc:docMk/>
          <pc:sldMk cId="0" sldId="285"/>
        </pc:sldMkLst>
      </pc:sldChg>
      <pc:sldChg chg="del">
        <pc:chgData name="ANGELO ANDREA NOZZOLILLO" userId="505cf4a8-58c2-448b-bff3-99f1281f283d" providerId="ADAL" clId="{CECA4EC2-A804-4758-8451-5701457BDAEA}" dt="2024-12-12T13:44:16.729" v="4897" actId="47"/>
        <pc:sldMkLst>
          <pc:docMk/>
          <pc:sldMk cId="0" sldId="286"/>
        </pc:sldMkLst>
      </pc:sldChg>
      <pc:sldChg chg="del">
        <pc:chgData name="ANGELO ANDREA NOZZOLILLO" userId="505cf4a8-58c2-448b-bff3-99f1281f283d" providerId="ADAL" clId="{CECA4EC2-A804-4758-8451-5701457BDAEA}" dt="2024-12-12T13:44:16.924" v="4898" actId="47"/>
        <pc:sldMkLst>
          <pc:docMk/>
          <pc:sldMk cId="0" sldId="287"/>
        </pc:sldMkLst>
      </pc:sldChg>
      <pc:sldChg chg="del">
        <pc:chgData name="ANGELO ANDREA NOZZOLILLO" userId="505cf4a8-58c2-448b-bff3-99f1281f283d" providerId="ADAL" clId="{CECA4EC2-A804-4758-8451-5701457BDAEA}" dt="2024-12-12T13:44:17.188" v="4899" actId="47"/>
        <pc:sldMkLst>
          <pc:docMk/>
          <pc:sldMk cId="0" sldId="288"/>
        </pc:sldMkLst>
      </pc:sldChg>
      <pc:sldChg chg="del">
        <pc:chgData name="ANGELO ANDREA NOZZOLILLO" userId="505cf4a8-58c2-448b-bff3-99f1281f283d" providerId="ADAL" clId="{CECA4EC2-A804-4758-8451-5701457BDAEA}" dt="2024-12-12T13:44:17.257" v="4900" actId="47"/>
        <pc:sldMkLst>
          <pc:docMk/>
          <pc:sldMk cId="0" sldId="289"/>
        </pc:sldMkLst>
      </pc:sldChg>
      <pc:sldChg chg="modSp del mod">
        <pc:chgData name="ANGELO ANDREA NOZZOLILLO" userId="505cf4a8-58c2-448b-bff3-99f1281f283d" providerId="ADAL" clId="{CECA4EC2-A804-4758-8451-5701457BDAEA}" dt="2024-12-12T13:44:17.349" v="4901" actId="47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del">
        <pc:chgData name="ANGELO ANDREA NOZZOLILLO" userId="505cf4a8-58c2-448b-bff3-99f1281f283d" providerId="ADAL" clId="{CECA4EC2-A804-4758-8451-5701457BDAEA}" dt="2024-12-12T13:44:17.475" v="4902" actId="47"/>
        <pc:sldMkLst>
          <pc:docMk/>
          <pc:sldMk cId="0" sldId="291"/>
        </pc:sldMkLst>
      </pc:sldChg>
      <pc:sldChg chg="del">
        <pc:chgData name="ANGELO ANDREA NOZZOLILLO" userId="505cf4a8-58c2-448b-bff3-99f1281f283d" providerId="ADAL" clId="{CECA4EC2-A804-4758-8451-5701457BDAEA}" dt="2024-12-12T13:44:17.584" v="4903" actId="47"/>
        <pc:sldMkLst>
          <pc:docMk/>
          <pc:sldMk cId="0" sldId="292"/>
        </pc:sldMkLst>
      </pc:sldChg>
      <pc:sldChg chg="del">
        <pc:chgData name="ANGELO ANDREA NOZZOLILLO" userId="505cf4a8-58c2-448b-bff3-99f1281f283d" providerId="ADAL" clId="{CECA4EC2-A804-4758-8451-5701457BDAEA}" dt="2024-12-12T13:44:17.696" v="4904" actId="47"/>
        <pc:sldMkLst>
          <pc:docMk/>
          <pc:sldMk cId="0" sldId="293"/>
        </pc:sldMkLst>
      </pc:sldChg>
      <pc:sldChg chg="del">
        <pc:chgData name="ANGELO ANDREA NOZZOLILLO" userId="505cf4a8-58c2-448b-bff3-99f1281f283d" providerId="ADAL" clId="{CECA4EC2-A804-4758-8451-5701457BDAEA}" dt="2024-12-12T13:44:17.840" v="4905" actId="47"/>
        <pc:sldMkLst>
          <pc:docMk/>
          <pc:sldMk cId="0" sldId="294"/>
        </pc:sldMkLst>
      </pc:sldChg>
      <pc:sldChg chg="del">
        <pc:chgData name="ANGELO ANDREA NOZZOLILLO" userId="505cf4a8-58c2-448b-bff3-99f1281f283d" providerId="ADAL" clId="{CECA4EC2-A804-4758-8451-5701457BDAEA}" dt="2024-12-12T13:44:17.960" v="4906" actId="47"/>
        <pc:sldMkLst>
          <pc:docMk/>
          <pc:sldMk cId="0" sldId="295"/>
        </pc:sldMkLst>
      </pc:sldChg>
      <pc:sldChg chg="del">
        <pc:chgData name="ANGELO ANDREA NOZZOLILLO" userId="505cf4a8-58c2-448b-bff3-99f1281f283d" providerId="ADAL" clId="{CECA4EC2-A804-4758-8451-5701457BDAEA}" dt="2024-12-12T13:44:18.058" v="4907" actId="47"/>
        <pc:sldMkLst>
          <pc:docMk/>
          <pc:sldMk cId="0" sldId="296"/>
        </pc:sldMkLst>
      </pc:sldChg>
      <pc:sldChg chg="del">
        <pc:chgData name="ANGELO ANDREA NOZZOLILLO" userId="505cf4a8-58c2-448b-bff3-99f1281f283d" providerId="ADAL" clId="{CECA4EC2-A804-4758-8451-5701457BDAEA}" dt="2024-12-12T13:44:18.154" v="4908" actId="47"/>
        <pc:sldMkLst>
          <pc:docMk/>
          <pc:sldMk cId="0" sldId="297"/>
        </pc:sldMkLst>
      </pc:sldChg>
      <pc:sldChg chg="del">
        <pc:chgData name="ANGELO ANDREA NOZZOLILLO" userId="505cf4a8-58c2-448b-bff3-99f1281f283d" providerId="ADAL" clId="{CECA4EC2-A804-4758-8451-5701457BDAEA}" dt="2024-12-12T13:44:18.360" v="4909" actId="47"/>
        <pc:sldMkLst>
          <pc:docMk/>
          <pc:sldMk cId="0" sldId="298"/>
        </pc:sldMkLst>
      </pc:sldChg>
      <pc:sldChg chg="del">
        <pc:chgData name="ANGELO ANDREA NOZZOLILLO" userId="505cf4a8-58c2-448b-bff3-99f1281f283d" providerId="ADAL" clId="{CECA4EC2-A804-4758-8451-5701457BDAEA}" dt="2024-12-12T13:44:18.454" v="4910" actId="47"/>
        <pc:sldMkLst>
          <pc:docMk/>
          <pc:sldMk cId="0" sldId="299"/>
        </pc:sldMkLst>
      </pc:sldChg>
      <pc:sldChg chg="del">
        <pc:chgData name="ANGELO ANDREA NOZZOLILLO" userId="505cf4a8-58c2-448b-bff3-99f1281f283d" providerId="ADAL" clId="{CECA4EC2-A804-4758-8451-5701457BDAEA}" dt="2024-12-12T13:44:18.514" v="4911" actId="47"/>
        <pc:sldMkLst>
          <pc:docMk/>
          <pc:sldMk cId="0" sldId="300"/>
        </pc:sldMkLst>
      </pc:sldChg>
      <pc:sldChg chg="del">
        <pc:chgData name="ANGELO ANDREA NOZZOLILLO" userId="505cf4a8-58c2-448b-bff3-99f1281f283d" providerId="ADAL" clId="{CECA4EC2-A804-4758-8451-5701457BDAEA}" dt="2024-12-12T13:44:18.581" v="4912" actId="47"/>
        <pc:sldMkLst>
          <pc:docMk/>
          <pc:sldMk cId="0" sldId="301"/>
        </pc:sldMkLst>
      </pc:sldChg>
      <pc:sldChg chg="del">
        <pc:chgData name="ANGELO ANDREA NOZZOLILLO" userId="505cf4a8-58c2-448b-bff3-99f1281f283d" providerId="ADAL" clId="{CECA4EC2-A804-4758-8451-5701457BDAEA}" dt="2024-12-12T13:44:18.643" v="4913" actId="47"/>
        <pc:sldMkLst>
          <pc:docMk/>
          <pc:sldMk cId="0" sldId="302"/>
        </pc:sldMkLst>
      </pc:sldChg>
      <pc:sldChg chg="del">
        <pc:chgData name="ANGELO ANDREA NOZZOLILLO" userId="505cf4a8-58c2-448b-bff3-99f1281f283d" providerId="ADAL" clId="{CECA4EC2-A804-4758-8451-5701457BDAEA}" dt="2024-12-12T13:44:18.722" v="4914" actId="47"/>
        <pc:sldMkLst>
          <pc:docMk/>
          <pc:sldMk cId="0" sldId="303"/>
        </pc:sldMkLst>
      </pc:sldChg>
      <pc:sldChg chg="del">
        <pc:chgData name="ANGELO ANDREA NOZZOLILLO" userId="505cf4a8-58c2-448b-bff3-99f1281f283d" providerId="ADAL" clId="{CECA4EC2-A804-4758-8451-5701457BDAEA}" dt="2024-12-12T13:44:18.796" v="4915" actId="47"/>
        <pc:sldMkLst>
          <pc:docMk/>
          <pc:sldMk cId="0" sldId="304"/>
        </pc:sldMkLst>
      </pc:sldChg>
      <pc:sldChg chg="del">
        <pc:chgData name="ANGELO ANDREA NOZZOLILLO" userId="505cf4a8-58c2-448b-bff3-99f1281f283d" providerId="ADAL" clId="{CECA4EC2-A804-4758-8451-5701457BDAEA}" dt="2024-12-12T13:44:18.834" v="4916" actId="47"/>
        <pc:sldMkLst>
          <pc:docMk/>
          <pc:sldMk cId="0" sldId="305"/>
        </pc:sldMkLst>
      </pc:sldChg>
      <pc:sldChg chg="delSp add del mod">
        <pc:chgData name="ANGELO ANDREA NOZZOLILLO" userId="505cf4a8-58c2-448b-bff3-99f1281f283d" providerId="ADAL" clId="{CECA4EC2-A804-4758-8451-5701457BDAEA}" dt="2024-12-12T13:44:49.495" v="4942" actId="47"/>
        <pc:sldMkLst>
          <pc:docMk/>
          <pc:sldMk cId="0" sldId="306"/>
        </pc:sldMkLst>
        <pc:picChg chg="del">
          <ac:chgData name="ANGELO ANDREA NOZZOLILLO" userId="505cf4a8-58c2-448b-bff3-99f1281f283d" providerId="ADAL" clId="{CECA4EC2-A804-4758-8451-5701457BDAEA}" dt="2024-12-12T13:44:35.663" v="4941" actId="478"/>
          <ac:picMkLst>
            <pc:docMk/>
            <pc:sldMk cId="0" sldId="306"/>
            <ac:picMk id="8318" creationId="{00000000-0000-0000-0000-000000000000}"/>
          </ac:picMkLst>
        </pc:picChg>
      </pc:sldChg>
      <pc:sldChg chg="addSp delSp modSp mod">
        <pc:chgData name="ANGELO ANDREA NOZZOLILLO" userId="505cf4a8-58c2-448b-bff3-99f1281f283d" providerId="ADAL" clId="{CECA4EC2-A804-4758-8451-5701457BDAEA}" dt="2024-12-12T13:46:41.458" v="4950" actId="2711"/>
        <pc:sldMkLst>
          <pc:docMk/>
          <pc:sldMk cId="2565846055" sldId="307"/>
        </pc:sldMkLst>
        <pc:spChg chg="add mod">
          <ac:chgData name="ANGELO ANDREA NOZZOLILLO" userId="505cf4a8-58c2-448b-bff3-99f1281f283d" providerId="ADAL" clId="{CECA4EC2-A804-4758-8451-5701457BDAEA}" dt="2024-12-12T13:46:41.458" v="4950" actId="2711"/>
          <ac:spMkLst>
            <pc:docMk/>
            <pc:sldMk cId="2565846055" sldId="307"/>
            <ac:spMk id="2" creationId="{E09C5113-65E8-4570-3AE5-A92B5011E821}"/>
          </ac:spMkLst>
        </pc:spChg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addSp delSp modSp add mod ord">
        <pc:chgData name="ANGELO ANDREA NOZZOLILLO" userId="505cf4a8-58c2-448b-bff3-99f1281f283d" providerId="ADAL" clId="{CECA4EC2-A804-4758-8451-5701457BDAEA}" dt="2024-12-12T13:47:20.677" v="4964" actId="20577"/>
        <pc:sldMkLst>
          <pc:docMk/>
          <pc:sldMk cId="16293644" sldId="309"/>
        </pc:sldMkLst>
        <pc:spChg chg="add mod">
          <ac:chgData name="ANGELO ANDREA NOZZOLILLO" userId="505cf4a8-58c2-448b-bff3-99f1281f283d" providerId="ADAL" clId="{CECA4EC2-A804-4758-8451-5701457BDAEA}" dt="2024-12-12T13:47:20.677" v="4964" actId="20577"/>
          <ac:spMkLst>
            <pc:docMk/>
            <pc:sldMk cId="16293644" sldId="309"/>
            <ac:spMk id="2" creationId="{2CA76CD7-72CF-9557-B754-A46DB0B87BD2}"/>
          </ac:spMkLst>
        </pc:spChg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2T13:47:47.582" v="4975" actId="20577"/>
        <pc:sldMkLst>
          <pc:docMk/>
          <pc:sldMk cId="3332489606" sldId="310"/>
        </pc:sldMkLst>
        <pc:spChg chg="add mod">
          <ac:chgData name="ANGELO ANDREA NOZZOLILLO" userId="505cf4a8-58c2-448b-bff3-99f1281f283d" providerId="ADAL" clId="{CECA4EC2-A804-4758-8451-5701457BDAEA}" dt="2024-12-12T13:47:47.582" v="4975" actId="20577"/>
          <ac:spMkLst>
            <pc:docMk/>
            <pc:sldMk cId="3332489606" sldId="310"/>
            <ac:spMk id="2" creationId="{D1CB12E5-1B38-2BD2-178E-218871C65E5C}"/>
          </ac:spMkLst>
        </pc:spChg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 modNotesTx">
        <pc:chgData name="ANGELO ANDREA NOZZOLILLO" userId="505cf4a8-58c2-448b-bff3-99f1281f283d" providerId="ADAL" clId="{CECA4EC2-A804-4758-8451-5701457BDAEA}" dt="2024-12-12T16:52:05.814" v="5035" actId="20577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add mod">
          <ac:chgData name="ANGELO ANDREA NOZZOLILLO" userId="505cf4a8-58c2-448b-bff3-99f1281f283d" providerId="ADAL" clId="{CECA4EC2-A804-4758-8451-5701457BDAEA}" dt="2024-12-12T12:38:35.529" v="4834" actId="120"/>
          <ac:spMkLst>
            <pc:docMk/>
            <pc:sldMk cId="102743096" sldId="311"/>
            <ac:spMk id="10" creationId="{4D2185E3-9281-523A-0EB5-52DD49C29811}"/>
          </ac:spMkLst>
        </pc:spChg>
        <pc:spChg chg="add mod">
          <ac:chgData name="ANGELO ANDREA NOZZOLILLO" userId="505cf4a8-58c2-448b-bff3-99f1281f283d" providerId="ADAL" clId="{CECA4EC2-A804-4758-8451-5701457BDAEA}" dt="2024-12-12T13:47:53.099" v="4977" actId="20577"/>
          <ac:spMkLst>
            <pc:docMk/>
            <pc:sldMk cId="102743096" sldId="311"/>
            <ac:spMk id="12" creationId="{72A497D5-1BD9-7966-7FF4-9603352AD30F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2T13:47:06.035" v="4958" actId="20577"/>
        <pc:sldMkLst>
          <pc:docMk/>
          <pc:sldMk cId="3251692764" sldId="312"/>
        </pc:sldMkLst>
        <pc:spChg chg="add mod">
          <ac:chgData name="ANGELO ANDREA NOZZOLILLO" userId="505cf4a8-58c2-448b-bff3-99f1281f283d" providerId="ADAL" clId="{CECA4EC2-A804-4758-8451-5701457BDAEA}" dt="2024-12-12T13:47:06.035" v="4958" actId="20577"/>
          <ac:spMkLst>
            <pc:docMk/>
            <pc:sldMk cId="3251692764" sldId="312"/>
            <ac:spMk id="2" creationId="{41A983F4-E5B2-85EF-BD40-28552F20D2A9}"/>
          </ac:spMkLst>
        </pc:spChg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addSp modSp add mod ord">
        <pc:chgData name="ANGELO ANDREA NOZZOLILLO" userId="505cf4a8-58c2-448b-bff3-99f1281f283d" providerId="ADAL" clId="{CECA4EC2-A804-4758-8451-5701457BDAEA}" dt="2024-12-12T13:47:27.281" v="4967" actId="20577"/>
        <pc:sldMkLst>
          <pc:docMk/>
          <pc:sldMk cId="835082991" sldId="313"/>
        </pc:sldMkLst>
        <pc:spChg chg="add mod">
          <ac:chgData name="ANGELO ANDREA NOZZOLILLO" userId="505cf4a8-58c2-448b-bff3-99f1281f283d" providerId="ADAL" clId="{CECA4EC2-A804-4758-8451-5701457BDAEA}" dt="2024-12-12T13:47:27.281" v="4967" actId="20577"/>
          <ac:spMkLst>
            <pc:docMk/>
            <pc:sldMk cId="835082991" sldId="313"/>
            <ac:spMk id="2" creationId="{111CB06D-0BD7-C1D9-2F43-366B32E16136}"/>
          </ac:spMkLst>
        </pc:spChg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addSp delSp modSp add del mod ord">
        <pc:chgData name="ANGELO ANDREA NOZZOLILLO" userId="505cf4a8-58c2-448b-bff3-99f1281f283d" providerId="ADAL" clId="{CECA4EC2-A804-4758-8451-5701457BDAEA}" dt="2024-12-12T13:48:00.819" v="4979" actId="20577"/>
        <pc:sldMkLst>
          <pc:docMk/>
          <pc:sldMk cId="3701576600" sldId="314"/>
        </pc:sldMkLst>
        <pc:spChg chg="add mod">
          <ac:chgData name="ANGELO ANDREA NOZZOLILLO" userId="505cf4a8-58c2-448b-bff3-99f1281f283d" providerId="ADAL" clId="{CECA4EC2-A804-4758-8451-5701457BDAEA}" dt="2024-12-12T13:48:00.819" v="4979" actId="20577"/>
          <ac:spMkLst>
            <pc:docMk/>
            <pc:sldMk cId="3701576600" sldId="314"/>
            <ac:spMk id="2" creationId="{202153AD-EC5A-019C-EDC6-8473999AFF95}"/>
          </ac:spMkLst>
        </pc:spChg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del mod ord modNotesTx">
        <pc:chgData name="ANGELO ANDREA NOZZOLILLO" userId="505cf4a8-58c2-448b-bff3-99f1281f283d" providerId="ADAL" clId="{CECA4EC2-A804-4758-8451-5701457BDAEA}" dt="2024-12-12T13:50:38.031" v="5031" actId="20577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mod">
          <ac:chgData name="ANGELO ANDREA NOZZOLILLO" userId="505cf4a8-58c2-448b-bff3-99f1281f283d" providerId="ADAL" clId="{CECA4EC2-A804-4758-8451-5701457BDAEA}" dt="2024-12-12T13:48:31.738" v="4989" actId="20577"/>
          <ac:spMkLst>
            <pc:docMk/>
            <pc:sldMk cId="3983061041" sldId="315"/>
            <ac:spMk id="13" creationId="{5D8D4586-B5BD-CE8B-91EF-6E97C8936150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2T13:50:38.031" v="5031" actId="20577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2T12:50:54.469" v="4849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addSp modSp add del mod ord">
        <pc:chgData name="ANGELO ANDREA NOZZOLILLO" userId="505cf4a8-58c2-448b-bff3-99f1281f283d" providerId="ADAL" clId="{CECA4EC2-A804-4758-8451-5701457BDAEA}" dt="2024-12-12T13:48:06.498" v="4981" actId="20577"/>
        <pc:sldMkLst>
          <pc:docMk/>
          <pc:sldMk cId="4004073177" sldId="316"/>
        </pc:sldMkLst>
        <pc:spChg chg="add mod">
          <ac:chgData name="ANGELO ANDREA NOZZOLILLO" userId="505cf4a8-58c2-448b-bff3-99f1281f283d" providerId="ADAL" clId="{CECA4EC2-A804-4758-8451-5701457BDAEA}" dt="2024-12-12T13:48:06.498" v="4981" actId="20577"/>
          <ac:spMkLst>
            <pc:docMk/>
            <pc:sldMk cId="4004073177" sldId="316"/>
            <ac:spMk id="2" creationId="{717A336A-330C-2202-925D-2D7E0DE63207}"/>
          </ac:spMkLst>
        </pc:spChg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addSp delSp modSp add del mod modNotesTx">
        <pc:chgData name="ANGELO ANDREA NOZZOLILLO" userId="505cf4a8-58c2-448b-bff3-99f1281f283d" providerId="ADAL" clId="{CECA4EC2-A804-4758-8451-5701457BDAEA}" dt="2024-12-12T13:48:18.683" v="4985" actId="20577"/>
        <pc:sldMkLst>
          <pc:docMk/>
          <pc:sldMk cId="2033832497" sldId="318"/>
        </pc:sldMkLst>
        <pc:spChg chg="add mod">
          <ac:chgData name="ANGELO ANDREA NOZZOLILLO" userId="505cf4a8-58c2-448b-bff3-99f1281f283d" providerId="ADAL" clId="{CECA4EC2-A804-4758-8451-5701457BDAEA}" dt="2024-12-12T13:48:18.683" v="4985" actId="20577"/>
          <ac:spMkLst>
            <pc:docMk/>
            <pc:sldMk cId="2033832497" sldId="318"/>
            <ac:spMk id="2" creationId="{EBED07C9-92F8-8378-50D7-738B845370AA}"/>
          </ac:spMkLst>
        </pc:spChg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del mod">
        <pc:chgData name="ANGELO ANDREA NOZZOLILLO" userId="505cf4a8-58c2-448b-bff3-99f1281f283d" providerId="ADAL" clId="{CECA4EC2-A804-4758-8451-5701457BDAEA}" dt="2024-12-12T13:44:15.784" v="4890" actId="47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del mod ord modTransition modAnim modNotesTx">
        <pc:chgData name="ANGELO ANDREA NOZZOLILLO" userId="505cf4a8-58c2-448b-bff3-99f1281f283d" providerId="ADAL" clId="{CECA4EC2-A804-4758-8451-5701457BDAEA}" dt="2024-12-12T13:48:24.931" v="4987" actId="20577"/>
        <pc:sldMkLst>
          <pc:docMk/>
          <pc:sldMk cId="0" sldId="320"/>
        </pc:sldMkLst>
        <pc:spChg chg="add mod">
          <ac:chgData name="ANGELO ANDREA NOZZOLILLO" userId="505cf4a8-58c2-448b-bff3-99f1281f283d" providerId="ADAL" clId="{CECA4EC2-A804-4758-8451-5701457BDAEA}" dt="2024-12-12T13:48:24.931" v="4987" actId="20577"/>
          <ac:spMkLst>
            <pc:docMk/>
            <pc:sldMk cId="0" sldId="320"/>
            <ac:spMk id="2" creationId="{1B35C064-013C-11B5-9D47-E254A1E54335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Chg chg="addSp delSp modSp add del mod ord modNotesTx">
        <pc:chgData name="ANGELO ANDREA NOZZOLILLO" userId="505cf4a8-58c2-448b-bff3-99f1281f283d" providerId="ADAL" clId="{CECA4EC2-A804-4758-8451-5701457BDAEA}" dt="2024-12-12T13:48:13.262" v="4983" actId="20577"/>
        <pc:sldMkLst>
          <pc:docMk/>
          <pc:sldMk cId="4014192758" sldId="321"/>
        </pc:sldMkLst>
        <pc:spChg chg="add mod">
          <ac:chgData name="ANGELO ANDREA NOZZOLILLO" userId="505cf4a8-58c2-448b-bff3-99f1281f283d" providerId="ADAL" clId="{CECA4EC2-A804-4758-8451-5701457BDAEA}" dt="2024-12-12T13:48:13.262" v="4983" actId="20577"/>
          <ac:spMkLst>
            <pc:docMk/>
            <pc:sldMk cId="4014192758" sldId="321"/>
            <ac:spMk id="2" creationId="{BA87CE6D-3E27-6BF4-E179-EEBB3E3998E9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Sp modSp add del mod ord">
        <pc:chgData name="ANGELO ANDREA NOZZOLILLO" userId="505cf4a8-58c2-448b-bff3-99f1281f283d" providerId="ADAL" clId="{CECA4EC2-A804-4758-8451-5701457BDAEA}" dt="2024-12-12T13:48:43.897" v="4993" actId="20577"/>
        <pc:sldMkLst>
          <pc:docMk/>
          <pc:sldMk cId="1024674347" sldId="322"/>
        </pc:sldMkLst>
        <pc:spChg chg="add mod">
          <ac:chgData name="ANGELO ANDREA NOZZOLILLO" userId="505cf4a8-58c2-448b-bff3-99f1281f283d" providerId="ADAL" clId="{CECA4EC2-A804-4758-8451-5701457BDAEA}" dt="2024-12-12T13:48:43.897" v="4993" actId="20577"/>
          <ac:spMkLst>
            <pc:docMk/>
            <pc:sldMk cId="1024674347" sldId="322"/>
            <ac:spMk id="2" creationId="{2BD9B183-F9F2-B793-3029-7330F9410DE0}"/>
          </ac:spMkLst>
        </pc:spChg>
      </pc:sldChg>
      <pc:sldChg chg="addSp delSp modSp add del mod ord modTransition delAnim modAnim">
        <pc:chgData name="ANGELO ANDREA NOZZOLILLO" userId="505cf4a8-58c2-448b-bff3-99f1281f283d" providerId="ADAL" clId="{CECA4EC2-A804-4758-8451-5701457BDAEA}" dt="2024-12-12T21:18:24.013" v="5196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add mod">
          <ac:chgData name="ANGELO ANDREA NOZZOLILLO" userId="505cf4a8-58c2-448b-bff3-99f1281f283d" providerId="ADAL" clId="{CECA4EC2-A804-4758-8451-5701457BDAEA}" dt="2024-12-12T13:48:54.130" v="4998" actId="20577"/>
          <ac:spMkLst>
            <pc:docMk/>
            <pc:sldMk cId="700883941" sldId="323"/>
            <ac:spMk id="5" creationId="{BBA9C36A-961A-22EE-6979-39CCD57E2D33}"/>
          </ac:spMkLst>
        </pc:spChg>
        <pc:spChg chg="add mod">
          <ac:chgData name="ANGELO ANDREA NOZZOLILLO" userId="505cf4a8-58c2-448b-bff3-99f1281f283d" providerId="ADAL" clId="{CECA4EC2-A804-4758-8451-5701457BDAEA}" dt="2024-12-12T21:15:04.885" v="5165" actId="208"/>
          <ac:spMkLst>
            <pc:docMk/>
            <pc:sldMk cId="700883941" sldId="323"/>
            <ac:spMk id="6" creationId="{CC36B8A3-4A77-CCD9-B765-2ED05D9EA8F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del mod ord">
          <ac:chgData name="ANGELO ANDREA NOZZOLILLO" userId="505cf4a8-58c2-448b-bff3-99f1281f283d" providerId="ADAL" clId="{CECA4EC2-A804-4758-8451-5701457BDAEA}" dt="2024-12-12T21:09:50.959" v="5095" actId="478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21:13:15.276" v="5155" actId="1076"/>
          <ac:picMkLst>
            <pc:docMk/>
            <pc:sldMk cId="700883941" sldId="323"/>
            <ac:picMk id="3" creationId="{724CB517-35E9-EA53-B329-056D99C27229}"/>
          </ac:picMkLst>
        </pc:picChg>
        <pc:picChg chg="add del mod ord">
          <ac:chgData name="ANGELO ANDREA NOZZOLILLO" userId="505cf4a8-58c2-448b-bff3-99f1281f283d" providerId="ADAL" clId="{CECA4EC2-A804-4758-8451-5701457BDAEA}" dt="2024-12-12T21:09:52.460" v="5097" actId="478"/>
          <ac:picMkLst>
            <pc:docMk/>
            <pc:sldMk cId="700883941" sldId="323"/>
            <ac:picMk id="4" creationId="{5B4C6BDA-29B6-92C3-CC36-C99C7710DB99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1.694" v="5096" actId="478"/>
          <ac:picMkLst>
            <pc:docMk/>
            <pc:sldMk cId="700883941" sldId="323"/>
            <ac:picMk id="37" creationId="{313B57DE-13E7-12EA-A8E2-8CB122971FB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3.367" v="5098" actId="478"/>
          <ac:picMkLst>
            <pc:docMk/>
            <pc:sldMk cId="700883941" sldId="323"/>
            <ac:picMk id="40" creationId="{435BBD69-8CAA-E3A0-6A5F-B652A6C6D381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4.221" v="5099" actId="478"/>
          <ac:picMkLst>
            <pc:docMk/>
            <pc:sldMk cId="700883941" sldId="323"/>
            <ac:picMk id="46" creationId="{39BD5352-DBDB-CB82-F463-24FFEB47DC2C}"/>
          </ac:picMkLst>
        </pc:picChg>
        <pc:picChg chg="add del mod ord topLvl modCrop">
          <ac:chgData name="ANGELO ANDREA NOZZOLILLO" userId="505cf4a8-58c2-448b-bff3-99f1281f283d" providerId="ADAL" clId="{CECA4EC2-A804-4758-8451-5701457BDAEA}" dt="2024-12-12T21:09:55.221" v="5100" actId="478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49.446" v="5093" actId="478"/>
          <ac:picMkLst>
            <pc:docMk/>
            <pc:sldMk cId="700883941" sldId="323"/>
            <ac:picMk id="54" creationId="{E841629C-0A79-BE84-B7BA-68660FD1AF64}"/>
          </ac:picMkLst>
        </pc:picChg>
        <pc:picChg chg="add del mod ord modCrop">
          <ac:chgData name="ANGELO ANDREA NOZZOLILLO" userId="505cf4a8-58c2-448b-bff3-99f1281f283d" providerId="ADAL" clId="{CECA4EC2-A804-4758-8451-5701457BDAEA}" dt="2024-12-12T21:09:50.203" v="5094" actId="478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addSp modSp add del mod">
        <pc:chgData name="ANGELO ANDREA NOZZOLILLO" userId="505cf4a8-58c2-448b-bff3-99f1281f283d" providerId="ADAL" clId="{CECA4EC2-A804-4758-8451-5701457BDAEA}" dt="2024-12-12T21:13:38.818" v="5157" actId="1076"/>
        <pc:sldMkLst>
          <pc:docMk/>
          <pc:sldMk cId="4269835214" sldId="324"/>
        </pc:sldMkLst>
        <pc:spChg chg="add mod">
          <ac:chgData name="ANGELO ANDREA NOZZOLILLO" userId="505cf4a8-58c2-448b-bff3-99f1281f283d" providerId="ADAL" clId="{CECA4EC2-A804-4758-8451-5701457BDAEA}" dt="2024-12-12T13:48:49.410" v="4995" actId="20577"/>
          <ac:spMkLst>
            <pc:docMk/>
            <pc:sldMk cId="4269835214" sldId="324"/>
            <ac:spMk id="2" creationId="{B3FC1922-16F7-B6A9-F282-22B4B998411E}"/>
          </ac:spMkLst>
        </pc:spChg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  <pc:picChg chg="add mod">
          <ac:chgData name="ANGELO ANDREA NOZZOLILLO" userId="505cf4a8-58c2-448b-bff3-99f1281f283d" providerId="ADAL" clId="{CECA4EC2-A804-4758-8451-5701457BDAEA}" dt="2024-12-12T21:13:38.818" v="5157" actId="1076"/>
          <ac:picMkLst>
            <pc:docMk/>
            <pc:sldMk cId="4269835214" sldId="324"/>
            <ac:picMk id="3" creationId="{143D3013-ABF4-3F56-F9E9-8535764D09DC}"/>
          </ac:picMkLst>
        </pc:picChg>
      </pc:sldChg>
      <pc:sldChg chg="delSp modSp add mod modTransition delAnim modAnim">
        <pc:chgData name="ANGELO ANDREA NOZZOLILLO" userId="505cf4a8-58c2-448b-bff3-99f1281f283d" providerId="ADAL" clId="{CECA4EC2-A804-4758-8451-5701457BDAEA}" dt="2024-12-12T21:13:23.054" v="5156" actId="1076"/>
        <pc:sldMkLst>
          <pc:docMk/>
          <pc:sldMk cId="13138610" sldId="325"/>
        </pc:sldMkLst>
        <pc:picChg chg="del">
          <ac:chgData name="ANGELO ANDREA NOZZOLILLO" userId="505cf4a8-58c2-448b-bff3-99f1281f283d" providerId="ADAL" clId="{CECA4EC2-A804-4758-8451-5701457BDAEA}" dt="2024-12-12T21:10:03.236" v="5103" actId="478"/>
          <ac:picMkLst>
            <pc:docMk/>
            <pc:sldMk cId="13138610" sldId="325"/>
            <ac:picMk id="2" creationId="{70886889-0782-0E8D-34A8-24E48F1DBE23}"/>
          </ac:picMkLst>
        </pc:picChg>
        <pc:picChg chg="del">
          <ac:chgData name="ANGELO ANDREA NOZZOLILLO" userId="505cf4a8-58c2-448b-bff3-99f1281f283d" providerId="ADAL" clId="{CECA4EC2-A804-4758-8451-5701457BDAEA}" dt="2024-12-12T21:07:05.157" v="5044" actId="478"/>
          <ac:picMkLst>
            <pc:docMk/>
            <pc:sldMk cId="13138610" sldId="325"/>
            <ac:picMk id="3" creationId="{ACEBF1B0-FE9C-A66D-24F0-A7A03ED35F09}"/>
          </ac:picMkLst>
        </pc:picChg>
        <pc:picChg chg="del">
          <ac:chgData name="ANGELO ANDREA NOZZOLILLO" userId="505cf4a8-58c2-448b-bff3-99f1281f283d" providerId="ADAL" clId="{CECA4EC2-A804-4758-8451-5701457BDAEA}" dt="2024-12-12T21:10:04.628" v="5105" actId="478"/>
          <ac:picMkLst>
            <pc:docMk/>
            <pc:sldMk cId="13138610" sldId="325"/>
            <ac:picMk id="4" creationId="{3B045B4D-9EB4-2F19-3674-DD90FBBBE854}"/>
          </ac:picMkLst>
        </pc:picChg>
        <pc:picChg chg="del">
          <ac:chgData name="ANGELO ANDREA NOZZOLILLO" userId="505cf4a8-58c2-448b-bff3-99f1281f283d" providerId="ADAL" clId="{CECA4EC2-A804-4758-8451-5701457BDAEA}" dt="2024-12-12T21:10:03.878" v="5104" actId="478"/>
          <ac:picMkLst>
            <pc:docMk/>
            <pc:sldMk cId="13138610" sldId="325"/>
            <ac:picMk id="37" creationId="{34689BEF-D8EB-E94D-34FE-1AADB26B71C7}"/>
          </ac:picMkLst>
        </pc:picChg>
        <pc:picChg chg="del">
          <ac:chgData name="ANGELO ANDREA NOZZOLILLO" userId="505cf4a8-58c2-448b-bff3-99f1281f283d" providerId="ADAL" clId="{CECA4EC2-A804-4758-8451-5701457BDAEA}" dt="2024-12-12T21:10:05.402" v="5106" actId="478"/>
          <ac:picMkLst>
            <pc:docMk/>
            <pc:sldMk cId="13138610" sldId="325"/>
            <ac:picMk id="40" creationId="{700145CA-14E2-964C-400D-05BFE5BCD457}"/>
          </ac:picMkLst>
        </pc:picChg>
        <pc:picChg chg="del">
          <ac:chgData name="ANGELO ANDREA NOZZOLILLO" userId="505cf4a8-58c2-448b-bff3-99f1281f283d" providerId="ADAL" clId="{CECA4EC2-A804-4758-8451-5701457BDAEA}" dt="2024-12-12T21:10:06.113" v="5107" actId="478"/>
          <ac:picMkLst>
            <pc:docMk/>
            <pc:sldMk cId="13138610" sldId="325"/>
            <ac:picMk id="46" creationId="{F96EDB72-D048-A88F-1D9D-C348194C740F}"/>
          </ac:picMkLst>
        </pc:picChg>
        <pc:picChg chg="del">
          <ac:chgData name="ANGELO ANDREA NOZZOLILLO" userId="505cf4a8-58c2-448b-bff3-99f1281f283d" providerId="ADAL" clId="{CECA4EC2-A804-4758-8451-5701457BDAEA}" dt="2024-12-12T21:10:06.869" v="5108" actId="478"/>
          <ac:picMkLst>
            <pc:docMk/>
            <pc:sldMk cId="13138610" sldId="325"/>
            <ac:picMk id="48" creationId="{0EDCC340-D1C5-5036-43D9-AB656A04BF2D}"/>
          </ac:picMkLst>
        </pc:picChg>
        <pc:picChg chg="mod">
          <ac:chgData name="ANGELO ANDREA NOZZOLILLO" userId="505cf4a8-58c2-448b-bff3-99f1281f283d" providerId="ADAL" clId="{CECA4EC2-A804-4758-8451-5701457BDAEA}" dt="2024-12-12T21:13:23.054" v="5156" actId="1076"/>
          <ac:picMkLst>
            <pc:docMk/>
            <pc:sldMk cId="13138610" sldId="325"/>
            <ac:picMk id="54" creationId="{9ACE03D6-E2F2-F598-0194-042C026E2848}"/>
          </ac:picMkLst>
        </pc:picChg>
        <pc:picChg chg="del">
          <ac:chgData name="ANGELO ANDREA NOZZOLILLO" userId="505cf4a8-58c2-448b-bff3-99f1281f283d" providerId="ADAL" clId="{CECA4EC2-A804-4758-8451-5701457BDAEA}" dt="2024-12-12T21:10:02.553" v="5102" actId="478"/>
          <ac:picMkLst>
            <pc:docMk/>
            <pc:sldMk cId="13138610" sldId="325"/>
            <ac:picMk id="56" creationId="{667116CE-5037-CB3C-E3F4-21B6A559258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30.804" v="5197"/>
        <pc:sldMkLst>
          <pc:docMk/>
          <pc:sldMk cId="3821560429" sldId="326"/>
        </pc:sldMkLst>
        <pc:spChg chg="add mod">
          <ac:chgData name="ANGELO ANDREA NOZZOLILLO" userId="505cf4a8-58c2-448b-bff3-99f1281f283d" providerId="ADAL" clId="{CECA4EC2-A804-4758-8451-5701457BDAEA}" dt="2024-12-12T21:15:47.311" v="5172" actId="1076"/>
          <ac:spMkLst>
            <pc:docMk/>
            <pc:sldMk cId="3821560429" sldId="326"/>
            <ac:spMk id="6" creationId="{1780E8DB-546E-EFEC-56CE-566CDF07DB40}"/>
          </ac:spMkLst>
        </pc:spChg>
        <pc:picChg chg="del">
          <ac:chgData name="ANGELO ANDREA NOZZOLILLO" userId="505cf4a8-58c2-448b-bff3-99f1281f283d" providerId="ADAL" clId="{CECA4EC2-A804-4758-8451-5701457BDAEA}" dt="2024-12-12T21:10:14.938" v="5111" actId="478"/>
          <ac:picMkLst>
            <pc:docMk/>
            <pc:sldMk cId="3821560429" sldId="326"/>
            <ac:picMk id="2" creationId="{E91098E4-D569-C148-D879-6FC5161F6736}"/>
          </ac:picMkLst>
        </pc:picChg>
        <pc:picChg chg="del">
          <ac:chgData name="ANGELO ANDREA NOZZOLILLO" userId="505cf4a8-58c2-448b-bff3-99f1281f283d" providerId="ADAL" clId="{CECA4EC2-A804-4758-8451-5701457BDAEA}" dt="2024-12-12T21:07:10.317" v="5045" actId="478"/>
          <ac:picMkLst>
            <pc:docMk/>
            <pc:sldMk cId="3821560429" sldId="326"/>
            <ac:picMk id="3" creationId="{28CA34F3-0CB6-2059-3D45-4016D2AD37FB}"/>
          </ac:picMkLst>
        </pc:picChg>
        <pc:picChg chg="del">
          <ac:chgData name="ANGELO ANDREA NOZZOLILLO" userId="505cf4a8-58c2-448b-bff3-99f1281f283d" providerId="ADAL" clId="{CECA4EC2-A804-4758-8451-5701457BDAEA}" dt="2024-12-12T21:10:16.957" v="5113" actId="478"/>
          <ac:picMkLst>
            <pc:docMk/>
            <pc:sldMk cId="3821560429" sldId="326"/>
            <ac:picMk id="4" creationId="{D07B1C10-3608-25E9-A6DC-39C99CD2EF95}"/>
          </ac:picMkLst>
        </pc:picChg>
        <pc:picChg chg="del">
          <ac:chgData name="ANGELO ANDREA NOZZOLILLO" userId="505cf4a8-58c2-448b-bff3-99f1281f283d" providerId="ADAL" clId="{CECA4EC2-A804-4758-8451-5701457BDAEA}" dt="2024-12-12T21:10:15.685" v="5112" actId="478"/>
          <ac:picMkLst>
            <pc:docMk/>
            <pc:sldMk cId="3821560429" sldId="326"/>
            <ac:picMk id="37" creationId="{C0E0DD1C-DE50-2FD2-AEFF-24B706DF0C57}"/>
          </ac:picMkLst>
        </pc:picChg>
        <pc:picChg chg="del">
          <ac:chgData name="ANGELO ANDREA NOZZOLILLO" userId="505cf4a8-58c2-448b-bff3-99f1281f283d" providerId="ADAL" clId="{CECA4EC2-A804-4758-8451-5701457BDAEA}" dt="2024-12-12T21:10:18.514" v="5114" actId="478"/>
          <ac:picMkLst>
            <pc:docMk/>
            <pc:sldMk cId="3821560429" sldId="326"/>
            <ac:picMk id="40" creationId="{FD6B759A-C08A-337F-5771-43D8483D2A4C}"/>
          </ac:picMkLst>
        </pc:picChg>
        <pc:picChg chg="del">
          <ac:chgData name="ANGELO ANDREA NOZZOLILLO" userId="505cf4a8-58c2-448b-bff3-99f1281f283d" providerId="ADAL" clId="{CECA4EC2-A804-4758-8451-5701457BDAEA}" dt="2024-12-12T21:10:19.371" v="5115" actId="478"/>
          <ac:picMkLst>
            <pc:docMk/>
            <pc:sldMk cId="3821560429" sldId="326"/>
            <ac:picMk id="46" creationId="{5DF902E1-A0A2-B00C-3304-A8CA0B663206}"/>
          </ac:picMkLst>
        </pc:picChg>
        <pc:picChg chg="del">
          <ac:chgData name="ANGELO ANDREA NOZZOLILLO" userId="505cf4a8-58c2-448b-bff3-99f1281f283d" providerId="ADAL" clId="{CECA4EC2-A804-4758-8451-5701457BDAEA}" dt="2024-12-12T21:10:20.152" v="5116" actId="478"/>
          <ac:picMkLst>
            <pc:docMk/>
            <pc:sldMk cId="3821560429" sldId="326"/>
            <ac:picMk id="48" creationId="{233FEC76-60AE-5941-7A10-3316E9E36271}"/>
          </ac:picMkLst>
        </pc:picChg>
        <pc:picChg chg="del">
          <ac:chgData name="ANGELO ANDREA NOZZOLILLO" userId="505cf4a8-58c2-448b-bff3-99f1281f283d" providerId="ADAL" clId="{CECA4EC2-A804-4758-8451-5701457BDAEA}" dt="2024-12-12T21:07:11.721" v="5046" actId="478"/>
          <ac:picMkLst>
            <pc:docMk/>
            <pc:sldMk cId="3821560429" sldId="326"/>
            <ac:picMk id="54" creationId="{5C26F88D-50F2-3719-B755-75389D553EB0}"/>
          </ac:picMkLst>
        </pc:picChg>
        <pc:picChg chg="mod ord">
          <ac:chgData name="ANGELO ANDREA NOZZOLILLO" userId="505cf4a8-58c2-448b-bff3-99f1281f283d" providerId="ADAL" clId="{CECA4EC2-A804-4758-8451-5701457BDAEA}" dt="2024-12-12T21:15:40.075" v="5171" actId="167"/>
          <ac:picMkLst>
            <pc:docMk/>
            <pc:sldMk cId="3821560429" sldId="326"/>
            <ac:picMk id="56" creationId="{E59DF85C-9510-43EC-79B7-8056C4092997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0.919" v="5198"/>
        <pc:sldMkLst>
          <pc:docMk/>
          <pc:sldMk cId="3044941075" sldId="327"/>
        </pc:sldMkLst>
        <pc:spChg chg="add mod">
          <ac:chgData name="ANGELO ANDREA NOZZOLILLO" userId="505cf4a8-58c2-448b-bff3-99f1281f283d" providerId="ADAL" clId="{CECA4EC2-A804-4758-8451-5701457BDAEA}" dt="2024-12-12T21:16:00.029" v="5174" actId="1076"/>
          <ac:spMkLst>
            <pc:docMk/>
            <pc:sldMk cId="3044941075" sldId="327"/>
            <ac:spMk id="6" creationId="{68FB8F49-8099-A111-4EB7-9D7BA5F64D7F}"/>
          </ac:spMkLst>
        </pc:spChg>
        <pc:picChg chg="mod">
          <ac:chgData name="ANGELO ANDREA NOZZOLILLO" userId="505cf4a8-58c2-448b-bff3-99f1281f283d" providerId="ADAL" clId="{CECA4EC2-A804-4758-8451-5701457BDAEA}" dt="2024-12-12T21:10:35.795" v="5124" actId="1076"/>
          <ac:picMkLst>
            <pc:docMk/>
            <pc:sldMk cId="3044941075" sldId="327"/>
            <ac:picMk id="2" creationId="{162AECD6-0842-D481-1251-2324B0349528}"/>
          </ac:picMkLst>
        </pc:picChg>
        <pc:picChg chg="del">
          <ac:chgData name="ANGELO ANDREA NOZZOLILLO" userId="505cf4a8-58c2-448b-bff3-99f1281f283d" providerId="ADAL" clId="{CECA4EC2-A804-4758-8451-5701457BDAEA}" dt="2024-12-12T21:07:16.977" v="5047" actId="478"/>
          <ac:picMkLst>
            <pc:docMk/>
            <pc:sldMk cId="3044941075" sldId="327"/>
            <ac:picMk id="3" creationId="{31FE0084-AEDD-4DEF-0EEE-4F166919C55C}"/>
          </ac:picMkLst>
        </pc:picChg>
        <pc:picChg chg="del">
          <ac:chgData name="ANGELO ANDREA NOZZOLILLO" userId="505cf4a8-58c2-448b-bff3-99f1281f283d" providerId="ADAL" clId="{CECA4EC2-A804-4758-8451-5701457BDAEA}" dt="2024-12-12T21:10:29.401" v="5120" actId="478"/>
          <ac:picMkLst>
            <pc:docMk/>
            <pc:sldMk cId="3044941075" sldId="327"/>
            <ac:picMk id="4" creationId="{5EAE8F49-6783-F9E9-F8DA-86B8FF7681DD}"/>
          </ac:picMkLst>
        </pc:picChg>
        <pc:picChg chg="del">
          <ac:chgData name="ANGELO ANDREA NOZZOLILLO" userId="505cf4a8-58c2-448b-bff3-99f1281f283d" providerId="ADAL" clId="{CECA4EC2-A804-4758-8451-5701457BDAEA}" dt="2024-12-12T21:10:28.739" v="5119" actId="478"/>
          <ac:picMkLst>
            <pc:docMk/>
            <pc:sldMk cId="3044941075" sldId="327"/>
            <ac:picMk id="37" creationId="{0BF8FEB9-0712-C5B3-3E59-86F1DC4D58E4}"/>
          </ac:picMkLst>
        </pc:picChg>
        <pc:picChg chg="del">
          <ac:chgData name="ANGELO ANDREA NOZZOLILLO" userId="505cf4a8-58c2-448b-bff3-99f1281f283d" providerId="ADAL" clId="{CECA4EC2-A804-4758-8451-5701457BDAEA}" dt="2024-12-12T21:10:30.107" v="5121" actId="478"/>
          <ac:picMkLst>
            <pc:docMk/>
            <pc:sldMk cId="3044941075" sldId="327"/>
            <ac:picMk id="40" creationId="{E3127229-2E07-A1EA-D170-B4810A4807B1}"/>
          </ac:picMkLst>
        </pc:picChg>
        <pc:picChg chg="del">
          <ac:chgData name="ANGELO ANDREA NOZZOLILLO" userId="505cf4a8-58c2-448b-bff3-99f1281f283d" providerId="ADAL" clId="{CECA4EC2-A804-4758-8451-5701457BDAEA}" dt="2024-12-12T21:10:30.858" v="5122" actId="478"/>
          <ac:picMkLst>
            <pc:docMk/>
            <pc:sldMk cId="3044941075" sldId="327"/>
            <ac:picMk id="46" creationId="{48F8ACF7-7436-F983-A1A5-CB2A59019B7A}"/>
          </ac:picMkLst>
        </pc:picChg>
        <pc:picChg chg="del">
          <ac:chgData name="ANGELO ANDREA NOZZOLILLO" userId="505cf4a8-58c2-448b-bff3-99f1281f283d" providerId="ADAL" clId="{CECA4EC2-A804-4758-8451-5701457BDAEA}" dt="2024-12-12T21:10:31.698" v="5123" actId="478"/>
          <ac:picMkLst>
            <pc:docMk/>
            <pc:sldMk cId="3044941075" sldId="327"/>
            <ac:picMk id="48" creationId="{E43B22B7-AC53-31CA-B517-A6CAAC640660}"/>
          </ac:picMkLst>
        </pc:picChg>
        <pc:picChg chg="del">
          <ac:chgData name="ANGELO ANDREA NOZZOLILLO" userId="505cf4a8-58c2-448b-bff3-99f1281f283d" providerId="ADAL" clId="{CECA4EC2-A804-4758-8451-5701457BDAEA}" dt="2024-12-12T21:07:17.976" v="5048" actId="478"/>
          <ac:picMkLst>
            <pc:docMk/>
            <pc:sldMk cId="3044941075" sldId="327"/>
            <ac:picMk id="54" creationId="{41F80C93-98C6-95FF-845B-0973EA0B3B56}"/>
          </ac:picMkLst>
        </pc:picChg>
        <pc:picChg chg="del">
          <ac:chgData name="ANGELO ANDREA NOZZOLILLO" userId="505cf4a8-58c2-448b-bff3-99f1281f283d" providerId="ADAL" clId="{CECA4EC2-A804-4758-8451-5701457BDAEA}" dt="2024-12-12T21:07:19.080" v="5049" actId="478"/>
          <ac:picMkLst>
            <pc:docMk/>
            <pc:sldMk cId="3044941075" sldId="327"/>
            <ac:picMk id="56" creationId="{70A548D3-DD38-1A8A-E09E-6497E37EA23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47.015" v="5199"/>
        <pc:sldMkLst>
          <pc:docMk/>
          <pc:sldMk cId="1562698827" sldId="328"/>
        </pc:sldMkLst>
        <pc:spChg chg="add mod">
          <ac:chgData name="ANGELO ANDREA NOZZOLILLO" userId="505cf4a8-58c2-448b-bff3-99f1281f283d" providerId="ADAL" clId="{CECA4EC2-A804-4758-8451-5701457BDAEA}" dt="2024-12-12T21:16:29.608" v="5180" actId="1076"/>
          <ac:spMkLst>
            <pc:docMk/>
            <pc:sldMk cId="1562698827" sldId="328"/>
            <ac:spMk id="6" creationId="{A8DD6441-5707-8BBE-2BFE-49CA9298AA25}"/>
          </ac:spMkLst>
        </pc:spChg>
        <pc:picChg chg="del">
          <ac:chgData name="ANGELO ANDREA NOZZOLILLO" userId="505cf4a8-58c2-448b-bff3-99f1281f283d" providerId="ADAL" clId="{CECA4EC2-A804-4758-8451-5701457BDAEA}" dt="2024-12-12T21:07:28.751" v="5053" actId="478"/>
          <ac:picMkLst>
            <pc:docMk/>
            <pc:sldMk cId="1562698827" sldId="328"/>
            <ac:picMk id="2" creationId="{D1FFC0D7-4732-BA04-A825-1262CA9E0DD4}"/>
          </ac:picMkLst>
        </pc:picChg>
        <pc:picChg chg="del">
          <ac:chgData name="ANGELO ANDREA NOZZOLILLO" userId="505cf4a8-58c2-448b-bff3-99f1281f283d" providerId="ADAL" clId="{CECA4EC2-A804-4758-8451-5701457BDAEA}" dt="2024-12-12T21:07:26.188" v="5050" actId="478"/>
          <ac:picMkLst>
            <pc:docMk/>
            <pc:sldMk cId="1562698827" sldId="328"/>
            <ac:picMk id="3" creationId="{E4F8A1C0-72D4-E5D4-D8DB-80D2A0F00CB1}"/>
          </ac:picMkLst>
        </pc:picChg>
        <pc:picChg chg="del">
          <ac:chgData name="ANGELO ANDREA NOZZOLILLO" userId="505cf4a8-58c2-448b-bff3-99f1281f283d" providerId="ADAL" clId="{CECA4EC2-A804-4758-8451-5701457BDAEA}" dt="2024-12-12T21:10:41.949" v="5126" actId="478"/>
          <ac:picMkLst>
            <pc:docMk/>
            <pc:sldMk cId="1562698827" sldId="328"/>
            <ac:picMk id="4" creationId="{0DBC1F37-58D5-76D4-47BE-CFDC087464B1}"/>
          </ac:picMkLst>
        </pc:picChg>
        <pc:picChg chg="mod">
          <ac:chgData name="ANGELO ANDREA NOZZOLILLO" userId="505cf4a8-58c2-448b-bff3-99f1281f283d" providerId="ADAL" clId="{CECA4EC2-A804-4758-8451-5701457BDAEA}" dt="2024-12-12T21:16:08.837" v="5177" actId="1076"/>
          <ac:picMkLst>
            <pc:docMk/>
            <pc:sldMk cId="1562698827" sldId="328"/>
            <ac:picMk id="37" creationId="{74A3F60D-A051-2291-A234-AF03A873950E}"/>
          </ac:picMkLst>
        </pc:picChg>
        <pc:picChg chg="del">
          <ac:chgData name="ANGELO ANDREA NOZZOLILLO" userId="505cf4a8-58c2-448b-bff3-99f1281f283d" providerId="ADAL" clId="{CECA4EC2-A804-4758-8451-5701457BDAEA}" dt="2024-12-12T21:10:42.822" v="5127" actId="478"/>
          <ac:picMkLst>
            <pc:docMk/>
            <pc:sldMk cId="1562698827" sldId="328"/>
            <ac:picMk id="40" creationId="{8802A469-CEFA-AFD8-130C-E58D7345C670}"/>
          </ac:picMkLst>
        </pc:picChg>
        <pc:picChg chg="del">
          <ac:chgData name="ANGELO ANDREA NOZZOLILLO" userId="505cf4a8-58c2-448b-bff3-99f1281f283d" providerId="ADAL" clId="{CECA4EC2-A804-4758-8451-5701457BDAEA}" dt="2024-12-12T21:10:43.586" v="5128" actId="478"/>
          <ac:picMkLst>
            <pc:docMk/>
            <pc:sldMk cId="1562698827" sldId="328"/>
            <ac:picMk id="46" creationId="{538CE1C8-DBD1-4B28-7C4C-8E0360A87010}"/>
          </ac:picMkLst>
        </pc:picChg>
        <pc:picChg chg="del">
          <ac:chgData name="ANGELO ANDREA NOZZOLILLO" userId="505cf4a8-58c2-448b-bff3-99f1281f283d" providerId="ADAL" clId="{CECA4EC2-A804-4758-8451-5701457BDAEA}" dt="2024-12-12T21:10:44.409" v="5129" actId="478"/>
          <ac:picMkLst>
            <pc:docMk/>
            <pc:sldMk cId="1562698827" sldId="328"/>
            <ac:picMk id="48" creationId="{747887D0-5687-C1DD-EC2C-B167B03A60F6}"/>
          </ac:picMkLst>
        </pc:picChg>
        <pc:picChg chg="del">
          <ac:chgData name="ANGELO ANDREA NOZZOLILLO" userId="505cf4a8-58c2-448b-bff3-99f1281f283d" providerId="ADAL" clId="{CECA4EC2-A804-4758-8451-5701457BDAEA}" dt="2024-12-12T21:07:27.164" v="5051" actId="478"/>
          <ac:picMkLst>
            <pc:docMk/>
            <pc:sldMk cId="1562698827" sldId="328"/>
            <ac:picMk id="54" creationId="{C13D1234-5C29-5584-984B-BD999DA50F93}"/>
          </ac:picMkLst>
        </pc:picChg>
        <pc:picChg chg="del">
          <ac:chgData name="ANGELO ANDREA NOZZOLILLO" userId="505cf4a8-58c2-448b-bff3-99f1281f283d" providerId="ADAL" clId="{CECA4EC2-A804-4758-8451-5701457BDAEA}" dt="2024-12-12T21:07:27.949" v="5052" actId="478"/>
          <ac:picMkLst>
            <pc:docMk/>
            <pc:sldMk cId="1562698827" sldId="328"/>
            <ac:picMk id="56" creationId="{1214A603-8754-AFBC-EE0B-BD9E84F5C26B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8:51.683" v="5200"/>
        <pc:sldMkLst>
          <pc:docMk/>
          <pc:sldMk cId="1431255739" sldId="329"/>
        </pc:sldMkLst>
        <pc:spChg chg="add mod">
          <ac:chgData name="ANGELO ANDREA NOZZOLILLO" userId="505cf4a8-58c2-448b-bff3-99f1281f283d" providerId="ADAL" clId="{CECA4EC2-A804-4758-8451-5701457BDAEA}" dt="2024-12-12T21:16:36.944" v="5181"/>
          <ac:spMkLst>
            <pc:docMk/>
            <pc:sldMk cId="1431255739" sldId="329"/>
            <ac:spMk id="6" creationId="{4B2301D7-92DD-29F8-8D19-825E4393D0C4}"/>
          </ac:spMkLst>
        </pc:spChg>
        <pc:spChg chg="add mod">
          <ac:chgData name="ANGELO ANDREA NOZZOLILLO" userId="505cf4a8-58c2-448b-bff3-99f1281f283d" providerId="ADAL" clId="{CECA4EC2-A804-4758-8451-5701457BDAEA}" dt="2024-12-12T21:17:07.626" v="5187" actId="1076"/>
          <ac:spMkLst>
            <pc:docMk/>
            <pc:sldMk cId="1431255739" sldId="329"/>
            <ac:spMk id="7" creationId="{E6478625-C4FD-10D6-2FEF-1E784EE75681}"/>
          </ac:spMkLst>
        </pc:spChg>
        <pc:picChg chg="del">
          <ac:chgData name="ANGELO ANDREA NOZZOLILLO" userId="505cf4a8-58c2-448b-bff3-99f1281f283d" providerId="ADAL" clId="{CECA4EC2-A804-4758-8451-5701457BDAEA}" dt="2024-12-12T21:07:35.555" v="5057" actId="478"/>
          <ac:picMkLst>
            <pc:docMk/>
            <pc:sldMk cId="1431255739" sldId="329"/>
            <ac:picMk id="2" creationId="{BDFB4799-32EB-C02E-6504-BE934A13B378}"/>
          </ac:picMkLst>
        </pc:picChg>
        <pc:picChg chg="del">
          <ac:chgData name="ANGELO ANDREA NOZZOLILLO" userId="505cf4a8-58c2-448b-bff3-99f1281f283d" providerId="ADAL" clId="{CECA4EC2-A804-4758-8451-5701457BDAEA}" dt="2024-12-12T21:07:33.200" v="5054" actId="478"/>
          <ac:picMkLst>
            <pc:docMk/>
            <pc:sldMk cId="1431255739" sldId="329"/>
            <ac:picMk id="3" creationId="{52FCBBD6-ACFF-389D-C224-8FA1F988CC3F}"/>
          </ac:picMkLst>
        </pc:picChg>
        <pc:picChg chg="mod">
          <ac:chgData name="ANGELO ANDREA NOZZOLILLO" userId="505cf4a8-58c2-448b-bff3-99f1281f283d" providerId="ADAL" clId="{CECA4EC2-A804-4758-8451-5701457BDAEA}" dt="2024-12-12T21:10:58.435" v="5135" actId="1076"/>
          <ac:picMkLst>
            <pc:docMk/>
            <pc:sldMk cId="1431255739" sldId="329"/>
            <ac:picMk id="4" creationId="{620CDE41-42DE-CE69-3CA9-B0B2BC6224B0}"/>
          </ac:picMkLst>
        </pc:picChg>
        <pc:picChg chg="del">
          <ac:chgData name="ANGELO ANDREA NOZZOLILLO" userId="505cf4a8-58c2-448b-bff3-99f1281f283d" providerId="ADAL" clId="{CECA4EC2-A804-4758-8451-5701457BDAEA}" dt="2024-12-12T21:07:37.401" v="5058" actId="478"/>
          <ac:picMkLst>
            <pc:docMk/>
            <pc:sldMk cId="1431255739" sldId="329"/>
            <ac:picMk id="37" creationId="{E4EFE00B-E88E-F395-7F8F-0DC643654D89}"/>
          </ac:picMkLst>
        </pc:picChg>
        <pc:picChg chg="del">
          <ac:chgData name="ANGELO ANDREA NOZZOLILLO" userId="505cf4a8-58c2-448b-bff3-99f1281f283d" providerId="ADAL" clId="{CECA4EC2-A804-4758-8451-5701457BDAEA}" dt="2024-12-12T21:10:53.493" v="5132" actId="478"/>
          <ac:picMkLst>
            <pc:docMk/>
            <pc:sldMk cId="1431255739" sldId="329"/>
            <ac:picMk id="40" creationId="{B5EE499B-400A-F701-DC5C-BE6190402017}"/>
          </ac:picMkLst>
        </pc:picChg>
        <pc:picChg chg="del">
          <ac:chgData name="ANGELO ANDREA NOZZOLILLO" userId="505cf4a8-58c2-448b-bff3-99f1281f283d" providerId="ADAL" clId="{CECA4EC2-A804-4758-8451-5701457BDAEA}" dt="2024-12-12T21:10:54.221" v="5133" actId="478"/>
          <ac:picMkLst>
            <pc:docMk/>
            <pc:sldMk cId="1431255739" sldId="329"/>
            <ac:picMk id="46" creationId="{1BE17F7D-E5ED-3058-8DEF-2CF355B4C6C7}"/>
          </ac:picMkLst>
        </pc:picChg>
        <pc:picChg chg="del">
          <ac:chgData name="ANGELO ANDREA NOZZOLILLO" userId="505cf4a8-58c2-448b-bff3-99f1281f283d" providerId="ADAL" clId="{CECA4EC2-A804-4758-8451-5701457BDAEA}" dt="2024-12-12T21:10:54.939" v="5134" actId="478"/>
          <ac:picMkLst>
            <pc:docMk/>
            <pc:sldMk cId="1431255739" sldId="329"/>
            <ac:picMk id="48" creationId="{FE1ED876-0EDE-A773-334C-E78091B8F96E}"/>
          </ac:picMkLst>
        </pc:picChg>
        <pc:picChg chg="del">
          <ac:chgData name="ANGELO ANDREA NOZZOLILLO" userId="505cf4a8-58c2-448b-bff3-99f1281f283d" providerId="ADAL" clId="{CECA4EC2-A804-4758-8451-5701457BDAEA}" dt="2024-12-12T21:07:33.985" v="5055" actId="478"/>
          <ac:picMkLst>
            <pc:docMk/>
            <pc:sldMk cId="1431255739" sldId="329"/>
            <ac:picMk id="54" creationId="{2A47DDAC-606D-ACA2-6785-A7C3DF5562F7}"/>
          </ac:picMkLst>
        </pc:picChg>
        <pc:picChg chg="del">
          <ac:chgData name="ANGELO ANDREA NOZZOLILLO" userId="505cf4a8-58c2-448b-bff3-99f1281f283d" providerId="ADAL" clId="{CECA4EC2-A804-4758-8451-5701457BDAEA}" dt="2024-12-12T21:07:34.733" v="5056" actId="478"/>
          <ac:picMkLst>
            <pc:docMk/>
            <pc:sldMk cId="1431255739" sldId="329"/>
            <ac:picMk id="56" creationId="{A7F50DD8-3275-CD40-7A21-500AE1F43014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05.573" v="5201"/>
        <pc:sldMkLst>
          <pc:docMk/>
          <pc:sldMk cId="3852977432" sldId="330"/>
        </pc:sldMkLst>
        <pc:spChg chg="add mod">
          <ac:chgData name="ANGELO ANDREA NOZZOLILLO" userId="505cf4a8-58c2-448b-bff3-99f1281f283d" providerId="ADAL" clId="{CECA4EC2-A804-4758-8451-5701457BDAEA}" dt="2024-12-12T21:17:27.606" v="5189" actId="1076"/>
          <ac:spMkLst>
            <pc:docMk/>
            <pc:sldMk cId="3852977432" sldId="330"/>
            <ac:spMk id="6" creationId="{9C3E4492-4A84-50C7-1EA2-E77C03DD1477}"/>
          </ac:spMkLst>
        </pc:spChg>
        <pc:picChg chg="del">
          <ac:chgData name="ANGELO ANDREA NOZZOLILLO" userId="505cf4a8-58c2-448b-bff3-99f1281f283d" providerId="ADAL" clId="{CECA4EC2-A804-4758-8451-5701457BDAEA}" dt="2024-12-12T21:07:43.206" v="5062" actId="478"/>
          <ac:picMkLst>
            <pc:docMk/>
            <pc:sldMk cId="3852977432" sldId="330"/>
            <ac:picMk id="2" creationId="{B01DAEBF-DA0D-93C1-E716-D54102D2C9E9}"/>
          </ac:picMkLst>
        </pc:picChg>
        <pc:picChg chg="del">
          <ac:chgData name="ANGELO ANDREA NOZZOLILLO" userId="505cf4a8-58c2-448b-bff3-99f1281f283d" providerId="ADAL" clId="{CECA4EC2-A804-4758-8451-5701457BDAEA}" dt="2024-12-12T21:07:40.839" v="5059" actId="478"/>
          <ac:picMkLst>
            <pc:docMk/>
            <pc:sldMk cId="3852977432" sldId="330"/>
            <ac:picMk id="3" creationId="{05F0942A-F374-EB09-AC4C-FB24065F5B98}"/>
          </ac:picMkLst>
        </pc:picChg>
        <pc:picChg chg="del">
          <ac:chgData name="ANGELO ANDREA NOZZOLILLO" userId="505cf4a8-58c2-448b-bff3-99f1281f283d" providerId="ADAL" clId="{CECA4EC2-A804-4758-8451-5701457BDAEA}" dt="2024-12-12T21:07:45.459" v="5064" actId="478"/>
          <ac:picMkLst>
            <pc:docMk/>
            <pc:sldMk cId="3852977432" sldId="330"/>
            <ac:picMk id="4" creationId="{F6F12668-F5EC-5BCF-8755-1C1BE15ED975}"/>
          </ac:picMkLst>
        </pc:picChg>
        <pc:picChg chg="del">
          <ac:chgData name="ANGELO ANDREA NOZZOLILLO" userId="505cf4a8-58c2-448b-bff3-99f1281f283d" providerId="ADAL" clId="{CECA4EC2-A804-4758-8451-5701457BDAEA}" dt="2024-12-12T21:07:44.230" v="5063" actId="478"/>
          <ac:picMkLst>
            <pc:docMk/>
            <pc:sldMk cId="3852977432" sldId="330"/>
            <ac:picMk id="37" creationId="{F4536756-4ACF-66CB-B9E6-CAE771E65A2F}"/>
          </ac:picMkLst>
        </pc:picChg>
        <pc:picChg chg="mod">
          <ac:chgData name="ANGELO ANDREA NOZZOLILLO" userId="505cf4a8-58c2-448b-bff3-99f1281f283d" providerId="ADAL" clId="{CECA4EC2-A804-4758-8451-5701457BDAEA}" dt="2024-12-12T21:11:07.836" v="5139" actId="1076"/>
          <ac:picMkLst>
            <pc:docMk/>
            <pc:sldMk cId="3852977432" sldId="330"/>
            <ac:picMk id="40" creationId="{E2253F23-7202-3BC5-A3EE-75F861D9F35B}"/>
          </ac:picMkLst>
        </pc:picChg>
        <pc:picChg chg="del">
          <ac:chgData name="ANGELO ANDREA NOZZOLILLO" userId="505cf4a8-58c2-448b-bff3-99f1281f283d" providerId="ADAL" clId="{CECA4EC2-A804-4758-8451-5701457BDAEA}" dt="2024-12-12T21:11:03.262" v="5137" actId="478"/>
          <ac:picMkLst>
            <pc:docMk/>
            <pc:sldMk cId="3852977432" sldId="330"/>
            <ac:picMk id="46" creationId="{95A330C9-3272-158E-BB68-7A1D4C78A8D7}"/>
          </ac:picMkLst>
        </pc:picChg>
        <pc:picChg chg="del">
          <ac:chgData name="ANGELO ANDREA NOZZOLILLO" userId="505cf4a8-58c2-448b-bff3-99f1281f283d" providerId="ADAL" clId="{CECA4EC2-A804-4758-8451-5701457BDAEA}" dt="2024-12-12T21:11:04.911" v="5138" actId="478"/>
          <ac:picMkLst>
            <pc:docMk/>
            <pc:sldMk cId="3852977432" sldId="330"/>
            <ac:picMk id="48" creationId="{672F91EB-1199-E69D-A2F1-6B675483AF0B}"/>
          </ac:picMkLst>
        </pc:picChg>
        <pc:picChg chg="del">
          <ac:chgData name="ANGELO ANDREA NOZZOLILLO" userId="505cf4a8-58c2-448b-bff3-99f1281f283d" providerId="ADAL" clId="{CECA4EC2-A804-4758-8451-5701457BDAEA}" dt="2024-12-12T21:07:41.590" v="5060" actId="478"/>
          <ac:picMkLst>
            <pc:docMk/>
            <pc:sldMk cId="3852977432" sldId="330"/>
            <ac:picMk id="54" creationId="{97D04C5B-E5BB-C576-99BE-16437EDCF0BB}"/>
          </ac:picMkLst>
        </pc:picChg>
        <pc:picChg chg="del">
          <ac:chgData name="ANGELO ANDREA NOZZOLILLO" userId="505cf4a8-58c2-448b-bff3-99f1281f283d" providerId="ADAL" clId="{CECA4EC2-A804-4758-8451-5701457BDAEA}" dt="2024-12-12T21:07:42.399" v="5061" actId="478"/>
          <ac:picMkLst>
            <pc:docMk/>
            <pc:sldMk cId="3852977432" sldId="330"/>
            <ac:picMk id="56" creationId="{263EDDCC-80B9-0C19-1CCD-363C0E17E5A6}"/>
          </ac:picMkLst>
        </pc:picChg>
      </pc:sldChg>
      <pc:sldChg chg="addSp delSp modSp add mod modTransition delAnim modAnim">
        <pc:chgData name="ANGELO ANDREA NOZZOLILLO" userId="505cf4a8-58c2-448b-bff3-99f1281f283d" providerId="ADAL" clId="{CECA4EC2-A804-4758-8451-5701457BDAEA}" dt="2024-12-12T21:19:10.386" v="5202"/>
        <pc:sldMkLst>
          <pc:docMk/>
          <pc:sldMk cId="641840793" sldId="331"/>
        </pc:sldMkLst>
        <pc:spChg chg="add mod">
          <ac:chgData name="ANGELO ANDREA NOZZOLILLO" userId="505cf4a8-58c2-448b-bff3-99f1281f283d" providerId="ADAL" clId="{CECA4EC2-A804-4758-8451-5701457BDAEA}" dt="2024-12-12T21:17:40.681" v="5191" actId="1076"/>
          <ac:spMkLst>
            <pc:docMk/>
            <pc:sldMk cId="641840793" sldId="331"/>
            <ac:spMk id="6" creationId="{D8453A61-ECCD-4D5D-7C36-5F1130606588}"/>
          </ac:spMkLst>
        </pc:spChg>
        <pc:picChg chg="del">
          <ac:chgData name="ANGELO ANDREA NOZZOLILLO" userId="505cf4a8-58c2-448b-bff3-99f1281f283d" providerId="ADAL" clId="{CECA4EC2-A804-4758-8451-5701457BDAEA}" dt="2024-12-12T21:07:52.397" v="5068" actId="478"/>
          <ac:picMkLst>
            <pc:docMk/>
            <pc:sldMk cId="641840793" sldId="331"/>
            <ac:picMk id="2" creationId="{F3556858-C295-26C0-5C31-4A6CA4536878}"/>
          </ac:picMkLst>
        </pc:picChg>
        <pc:picChg chg="del">
          <ac:chgData name="ANGELO ANDREA NOZZOLILLO" userId="505cf4a8-58c2-448b-bff3-99f1281f283d" providerId="ADAL" clId="{CECA4EC2-A804-4758-8451-5701457BDAEA}" dt="2024-12-12T21:07:50.186" v="5065" actId="478"/>
          <ac:picMkLst>
            <pc:docMk/>
            <pc:sldMk cId="641840793" sldId="331"/>
            <ac:picMk id="3" creationId="{5F98E29F-59B4-8095-1B07-0ADF835885F2}"/>
          </ac:picMkLst>
        </pc:picChg>
        <pc:picChg chg="del">
          <ac:chgData name="ANGELO ANDREA NOZZOLILLO" userId="505cf4a8-58c2-448b-bff3-99f1281f283d" providerId="ADAL" clId="{CECA4EC2-A804-4758-8451-5701457BDAEA}" dt="2024-12-12T21:07:54.202" v="5070" actId="478"/>
          <ac:picMkLst>
            <pc:docMk/>
            <pc:sldMk cId="641840793" sldId="331"/>
            <ac:picMk id="4" creationId="{AD87A3E1-AFE1-00D6-C037-29D292EAEDA9}"/>
          </ac:picMkLst>
        </pc:picChg>
        <pc:picChg chg="del">
          <ac:chgData name="ANGELO ANDREA NOZZOLILLO" userId="505cf4a8-58c2-448b-bff3-99f1281f283d" providerId="ADAL" clId="{CECA4EC2-A804-4758-8451-5701457BDAEA}" dt="2024-12-12T21:07:53.237" v="5069" actId="478"/>
          <ac:picMkLst>
            <pc:docMk/>
            <pc:sldMk cId="641840793" sldId="331"/>
            <ac:picMk id="37" creationId="{30FFAAC4-C354-06B7-409E-AB33045E57B6}"/>
          </ac:picMkLst>
        </pc:picChg>
        <pc:picChg chg="del">
          <ac:chgData name="ANGELO ANDREA NOZZOLILLO" userId="505cf4a8-58c2-448b-bff3-99f1281f283d" providerId="ADAL" clId="{CECA4EC2-A804-4758-8451-5701457BDAEA}" dt="2024-12-12T21:07:55.340" v="5071" actId="478"/>
          <ac:picMkLst>
            <pc:docMk/>
            <pc:sldMk cId="641840793" sldId="331"/>
            <ac:picMk id="40" creationId="{89B068DE-6509-D916-CB3F-239DC8E7D37F}"/>
          </ac:picMkLst>
        </pc:picChg>
        <pc:picChg chg="mod">
          <ac:chgData name="ANGELO ANDREA NOZZOLILLO" userId="505cf4a8-58c2-448b-bff3-99f1281f283d" providerId="ADAL" clId="{CECA4EC2-A804-4758-8451-5701457BDAEA}" dt="2024-12-12T21:11:18.388" v="5142" actId="1076"/>
          <ac:picMkLst>
            <pc:docMk/>
            <pc:sldMk cId="641840793" sldId="331"/>
            <ac:picMk id="46" creationId="{9DF56DE9-502E-B321-8B99-5FC17B1FBDD7}"/>
          </ac:picMkLst>
        </pc:picChg>
        <pc:picChg chg="del">
          <ac:chgData name="ANGELO ANDREA NOZZOLILLO" userId="505cf4a8-58c2-448b-bff3-99f1281f283d" providerId="ADAL" clId="{CECA4EC2-A804-4758-8451-5701457BDAEA}" dt="2024-12-12T21:11:12.818" v="5141" actId="478"/>
          <ac:picMkLst>
            <pc:docMk/>
            <pc:sldMk cId="641840793" sldId="331"/>
            <ac:picMk id="48" creationId="{0DEB7F74-785F-154A-30E4-63E451F0573C}"/>
          </ac:picMkLst>
        </pc:picChg>
        <pc:picChg chg="del">
          <ac:chgData name="ANGELO ANDREA NOZZOLILLO" userId="505cf4a8-58c2-448b-bff3-99f1281f283d" providerId="ADAL" clId="{CECA4EC2-A804-4758-8451-5701457BDAEA}" dt="2024-12-12T21:07:50.877" v="5066" actId="478"/>
          <ac:picMkLst>
            <pc:docMk/>
            <pc:sldMk cId="641840793" sldId="331"/>
            <ac:picMk id="54" creationId="{8286296D-B6B8-38B0-9D85-E239E0AB77C5}"/>
          </ac:picMkLst>
        </pc:picChg>
        <pc:picChg chg="del">
          <ac:chgData name="ANGELO ANDREA NOZZOLILLO" userId="505cf4a8-58c2-448b-bff3-99f1281f283d" providerId="ADAL" clId="{CECA4EC2-A804-4758-8451-5701457BDAEA}" dt="2024-12-12T21:07:51.622" v="5067" actId="478"/>
          <ac:picMkLst>
            <pc:docMk/>
            <pc:sldMk cId="641840793" sldId="331"/>
            <ac:picMk id="56" creationId="{DEFDB418-2ED8-924D-D8D2-F2D1B8709025}"/>
          </ac:picMkLst>
        </pc:picChg>
      </pc:sldChg>
      <pc:sldChg chg="addSp delSp modSp add mod modTransition delAnim">
        <pc:chgData name="ANGELO ANDREA NOZZOLILLO" userId="505cf4a8-58c2-448b-bff3-99f1281f283d" providerId="ADAL" clId="{CECA4EC2-A804-4758-8451-5701457BDAEA}" dt="2024-12-12T21:17:51.618" v="5195" actId="478"/>
        <pc:sldMkLst>
          <pc:docMk/>
          <pc:sldMk cId="1970516264" sldId="332"/>
        </pc:sldMkLst>
        <pc:spChg chg="add del mod">
          <ac:chgData name="ANGELO ANDREA NOZZOLILLO" userId="505cf4a8-58c2-448b-bff3-99f1281f283d" providerId="ADAL" clId="{CECA4EC2-A804-4758-8451-5701457BDAEA}" dt="2024-12-12T21:17:51.618" v="5195" actId="478"/>
          <ac:spMkLst>
            <pc:docMk/>
            <pc:sldMk cId="1970516264" sldId="332"/>
            <ac:spMk id="6" creationId="{2A771069-F893-D891-5E59-79853D4EE1E1}"/>
          </ac:spMkLst>
        </pc:spChg>
        <pc:picChg chg="del">
          <ac:chgData name="ANGELO ANDREA NOZZOLILLO" userId="505cf4a8-58c2-448b-bff3-99f1281f283d" providerId="ADAL" clId="{CECA4EC2-A804-4758-8451-5701457BDAEA}" dt="2024-12-12T21:08:02.393" v="5075" actId="478"/>
          <ac:picMkLst>
            <pc:docMk/>
            <pc:sldMk cId="1970516264" sldId="332"/>
            <ac:picMk id="2" creationId="{FAC9E587-BB1F-280A-0ED3-685928D4402D}"/>
          </ac:picMkLst>
        </pc:picChg>
        <pc:picChg chg="del">
          <ac:chgData name="ANGELO ANDREA NOZZOLILLO" userId="505cf4a8-58c2-448b-bff3-99f1281f283d" providerId="ADAL" clId="{CECA4EC2-A804-4758-8451-5701457BDAEA}" dt="2024-12-12T21:07:59.527" v="5072" actId="478"/>
          <ac:picMkLst>
            <pc:docMk/>
            <pc:sldMk cId="1970516264" sldId="332"/>
            <ac:picMk id="3" creationId="{5EE08DDF-E85C-2E0A-7357-7514B83B6AE7}"/>
          </ac:picMkLst>
        </pc:picChg>
        <pc:picChg chg="del">
          <ac:chgData name="ANGELO ANDREA NOZZOLILLO" userId="505cf4a8-58c2-448b-bff3-99f1281f283d" providerId="ADAL" clId="{CECA4EC2-A804-4758-8451-5701457BDAEA}" dt="2024-12-12T21:08:04.023" v="5077" actId="478"/>
          <ac:picMkLst>
            <pc:docMk/>
            <pc:sldMk cId="1970516264" sldId="332"/>
            <ac:picMk id="4" creationId="{4C79F3C1-8623-8A7C-AB14-972AF2878B1A}"/>
          </ac:picMkLst>
        </pc:picChg>
        <pc:picChg chg="del">
          <ac:chgData name="ANGELO ANDREA NOZZOLILLO" userId="505cf4a8-58c2-448b-bff3-99f1281f283d" providerId="ADAL" clId="{CECA4EC2-A804-4758-8451-5701457BDAEA}" dt="2024-12-12T21:08:03.178" v="5076" actId="478"/>
          <ac:picMkLst>
            <pc:docMk/>
            <pc:sldMk cId="1970516264" sldId="332"/>
            <ac:picMk id="37" creationId="{653AA7A6-B7C9-EA06-3E34-502EF865DA93}"/>
          </ac:picMkLst>
        </pc:picChg>
        <pc:picChg chg="del">
          <ac:chgData name="ANGELO ANDREA NOZZOLILLO" userId="505cf4a8-58c2-448b-bff3-99f1281f283d" providerId="ADAL" clId="{CECA4EC2-A804-4758-8451-5701457BDAEA}" dt="2024-12-12T21:08:04.918" v="5078" actId="478"/>
          <ac:picMkLst>
            <pc:docMk/>
            <pc:sldMk cId="1970516264" sldId="332"/>
            <ac:picMk id="40" creationId="{DEEAC87B-8BC6-8B10-557B-7DA35693D0C2}"/>
          </ac:picMkLst>
        </pc:picChg>
        <pc:picChg chg="del">
          <ac:chgData name="ANGELO ANDREA NOZZOLILLO" userId="505cf4a8-58c2-448b-bff3-99f1281f283d" providerId="ADAL" clId="{CECA4EC2-A804-4758-8451-5701457BDAEA}" dt="2024-12-12T21:08:06.587" v="5079" actId="478"/>
          <ac:picMkLst>
            <pc:docMk/>
            <pc:sldMk cId="1970516264" sldId="332"/>
            <ac:picMk id="46" creationId="{5694B147-75CC-5EB5-3713-D56EE1449FF1}"/>
          </ac:picMkLst>
        </pc:picChg>
        <pc:picChg chg="mod">
          <ac:chgData name="ANGELO ANDREA NOZZOLILLO" userId="505cf4a8-58c2-448b-bff3-99f1281f283d" providerId="ADAL" clId="{CECA4EC2-A804-4758-8451-5701457BDAEA}" dt="2024-12-12T21:11:23.254" v="5143" actId="1076"/>
          <ac:picMkLst>
            <pc:docMk/>
            <pc:sldMk cId="1970516264" sldId="332"/>
            <ac:picMk id="48" creationId="{33F04710-ABCF-C567-5B18-6CDCCF62C048}"/>
          </ac:picMkLst>
        </pc:picChg>
        <pc:picChg chg="del">
          <ac:chgData name="ANGELO ANDREA NOZZOLILLO" userId="505cf4a8-58c2-448b-bff3-99f1281f283d" providerId="ADAL" clId="{CECA4EC2-A804-4758-8451-5701457BDAEA}" dt="2024-12-12T21:08:00.706" v="5073" actId="478"/>
          <ac:picMkLst>
            <pc:docMk/>
            <pc:sldMk cId="1970516264" sldId="332"/>
            <ac:picMk id="54" creationId="{FB5AA8D6-75E3-8F65-7869-742CD23EB972}"/>
          </ac:picMkLst>
        </pc:picChg>
        <pc:picChg chg="del">
          <ac:chgData name="ANGELO ANDREA NOZZOLILLO" userId="505cf4a8-58c2-448b-bff3-99f1281f283d" providerId="ADAL" clId="{CECA4EC2-A804-4758-8451-5701457BDAEA}" dt="2024-12-12T21:08:01.566" v="5074" actId="478"/>
          <ac:picMkLst>
            <pc:docMk/>
            <pc:sldMk cId="1970516264" sldId="332"/>
            <ac:picMk id="56" creationId="{B3B00731-954F-5327-94A5-CB6918779EC8}"/>
          </ac:picMkLst>
        </pc:picChg>
      </pc:sldChg>
      <pc:sldMasterChg chg="addSldLayout delSldLayout">
        <pc:chgData name="ANGELO ANDREA NOZZOLILLO" userId="505cf4a8-58c2-448b-bff3-99f1281f283d" providerId="ADAL" clId="{CECA4EC2-A804-4758-8451-5701457BDAEA}" dt="2024-12-12T13:44:25.696" v="4939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12T13:44:16.039" v="4892" actId="47"/>
          <pc:sldLayoutMkLst>
            <pc:docMk/>
            <pc:sldMasterMk cId="0" sldId="2147483671"/>
            <pc:sldLayoutMk cId="0" sldId="2147483650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286" v="4883" actId="47"/>
          <pc:sldLayoutMkLst>
            <pc:docMk/>
            <pc:sldMasterMk cId="0" sldId="2147483671"/>
            <pc:sldLayoutMk cId="0" sldId="2147483651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2.690" v="4935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185" v="4880" actId="47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4.599" v="4881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3.439" v="4879" actId="47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2.317" v="4878" actId="47"/>
          <pc:sldLayoutMkLst>
            <pc:docMk/>
            <pc:sldMasterMk cId="0" sldId="2147483671"/>
            <pc:sldLayoutMk cId="0" sldId="2147483662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1.578" v="4933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5.878" v="4891" actId="47"/>
          <pc:sldLayoutMkLst>
            <pc:docMk/>
            <pc:sldMasterMk cId="0" sldId="2147483671"/>
            <pc:sldLayoutMk cId="0" sldId="2147483665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3:44:25.696" v="4939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add del addSldLayout delSldLayout">
        <pc:chgData name="ANGELO ANDREA NOZZOLILLO" userId="505cf4a8-58c2-448b-bff3-99f1281f283d" providerId="ADAL" clId="{CECA4EC2-A804-4758-8451-5701457BDAEA}" dt="2024-12-12T13:44:49.495" v="4942" actId="47"/>
        <pc:sldMasterMkLst>
          <pc:docMk/>
          <pc:sldMasterMk cId="0" sldId="2147483672"/>
        </pc:sldMasterMkLst>
        <pc:sldLayoutChg chg="add del">
          <pc:chgData name="ANGELO ANDREA NOZZOLILLO" userId="505cf4a8-58c2-448b-bff3-99f1281f283d" providerId="ADAL" clId="{CECA4EC2-A804-4758-8451-5701457BDAEA}" dt="2024-12-12T13:44:49.495" v="4942" actId="47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834" v="4916" actId="47"/>
          <pc:sldLayoutMkLst>
            <pc:docMk/>
            <pc:sldMasterMk cId="0" sldId="2147483672"/>
            <pc:sldLayoutMk cId="0" sldId="2147483669"/>
          </pc:sldLayoutMkLst>
        </pc:sldLayoutChg>
        <pc:sldLayoutChg chg="del">
          <pc:chgData name="ANGELO ANDREA NOZZOLILLO" userId="505cf4a8-58c2-448b-bff3-99f1281f283d" providerId="ADAL" clId="{CECA4EC2-A804-4758-8451-5701457BDAEA}" dt="2024-12-12T13:44:18.058" v="4907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Un sistema distribuito è asincrono se </a:t>
            </a:r>
            <a:r>
              <a:rPr lang="it-IT"/>
              <a:t>non esistono limiti </a:t>
            </a:r>
            <a:r>
              <a:rPr lang="it-IT" dirty="0"/>
              <a:t>alla velocità di esecuzione dei processi, al ritardo di trasmissione dei messaggi, o alla deviazione degli </a:t>
            </a:r>
            <a:r>
              <a:rPr lang="it-IT"/>
              <a:t>orologi.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</a:t>
            </a:r>
            <a:r>
              <a:rPr lang="it-IT" dirty="0"/>
              <a:t>In un sistema asincrono, non è possibile formulare ipotesi temporali relativamente all’elaborazione, allo scambio messaggi, alla sincronizzazione.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37487E09-7CE3-8205-2C70-0D734B620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686C604A-3038-DC27-B352-EFE482C911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8CDD136C-D5DE-42FE-5718-0ACF7E10B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0030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AB84AAD0-B2A5-B8F2-1EF0-1D2778E7D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BFBD4933-C93F-AA01-BC11-B8CD18ABE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E5D79C5-4099-3E64-3F28-D748C75CD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5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0C721BB1-D8E8-85CA-630F-A52CAE709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35D28970-D49B-905C-9D15-FD6DB31FB6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71F503C3-6E09-0D7D-97E7-CB23FF409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2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EF0B1B1E-78DC-8217-6BA5-11B8D8801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79D310DB-8E18-77D6-6EA9-79ADD1CE4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CBDFD142-EE7E-46F2-2F92-3AF20C3381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723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4D15DE90-1811-EA59-8027-C2F45FC3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1264BC12-B09B-0D95-E63D-71C6DAA6CB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8DB8F68-801D-8FB8-7B00-2C838608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471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8371FE1-4421-3471-3C1E-E0BE6A7F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2E8BB947-94AB-0445-0098-73CA93302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64E14FFE-4EA8-EEDE-1F33-3CC3B140C0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3398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28086D7A-53DB-5EE6-3DA8-323930E8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85431F0C-444C-9E44-F3AA-DAAD37958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4D822505-9D38-E21C-D47B-BD773F3449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40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97372EB2-5AC4-6982-3F69-71B19DD4E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A47F210A-6B13-4879-E794-31988D7BB1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58B4D071-88D9-FD26-BE99-928FFE946A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299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8" r:id="rId5"/>
    <p:sldLayoutId id="2147483659" r:id="rId6"/>
    <p:sldLayoutId id="2147483663" r:id="rId7"/>
    <p:sldLayoutId id="2147483664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09C5113-65E8-4570-3AE5-A92B5011E821}"/>
              </a:ext>
            </a:extLst>
          </p:cNvPr>
          <p:cNvSpPr txBox="1"/>
          <p:nvPr/>
        </p:nvSpPr>
        <p:spPr>
          <a:xfrm>
            <a:off x="8848510" y="4848146"/>
            <a:ext cx="2311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2185E3-9281-523A-0EB5-52DD49C29811}"/>
              </a:ext>
            </a:extLst>
          </p:cNvPr>
          <p:cNvSpPr txBox="1"/>
          <p:nvPr/>
        </p:nvSpPr>
        <p:spPr>
          <a:xfrm>
            <a:off x="2374067" y="3713669"/>
            <a:ext cx="5198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Il sistema è asincrono.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non sono soggetti a fallimenti.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canali sono affidabili, e i messaggi prima o poi sono consegnati intatti una e una sola volta.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trascorrono un tempo finito nella sezione critica, rilasciando quindi le risorse comuni dopo un tempo limitato.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A497D5-1BD9-7966-7FF4-9603352AD30F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2153AD-EC5A-019C-EDC6-8473999AFF95}"/>
              </a:ext>
            </a:extLst>
          </p:cNvPr>
          <p:cNvSpPr txBox="1"/>
          <p:nvPr/>
        </p:nvSpPr>
        <p:spPr>
          <a:xfrm>
            <a:off x="8848510" y="4848146"/>
            <a:ext cx="2776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7A336A-330C-2202-925D-2D7E0DE63207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A87CE6D-3E27-6BF4-E179-EEBB3E3998E9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D07C9-92F8-8378-50D7-738B845370AA}"/>
              </a:ext>
            </a:extLst>
          </p:cNvPr>
          <p:cNvSpPr txBox="1"/>
          <p:nvPr/>
        </p:nvSpPr>
        <p:spPr>
          <a:xfrm>
            <a:off x="8848510" y="484814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B35C064-013C-11B5-9D47-E254A1E54335}"/>
              </a:ext>
            </a:extLst>
          </p:cNvPr>
          <p:cNvSpPr txBox="1"/>
          <p:nvPr/>
        </p:nvSpPr>
        <p:spPr>
          <a:xfrm>
            <a:off x="8848510" y="4848146"/>
            <a:ext cx="303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435057"/>
            <a:ext cx="605641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1. Efficienza nella comunicazione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Solo 2(N−1) messaggi per accesso alla sezione critica.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Migliore rispetto a Lamport 3(N−1) messaggi.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Tokenless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L'algoritmo non consuma banda di rete quando nessun processo richiede l'accesso alle risorse comuni.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Semplicità di implementazione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Basato su timestamp logici e coda ordinata.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Gestione chiara delle priorità delle richieste.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Fairness garantita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Accesso equo alla sezione critica grazie ai timestamp.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Evita starvation.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985237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D8D4586-B5BD-CE8B-91EF-6E97C8936150}"/>
              </a:ext>
            </a:extLst>
          </p:cNvPr>
          <p:cNvSpPr txBox="1"/>
          <p:nvPr/>
        </p:nvSpPr>
        <p:spPr>
          <a:xfrm>
            <a:off x="8848510" y="4848146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24CC0A-DCE6-8242-6682-914957277595}"/>
              </a:ext>
            </a:extLst>
          </p:cNvPr>
          <p:cNvSpPr txBox="1"/>
          <p:nvPr/>
        </p:nvSpPr>
        <p:spPr>
          <a:xfrm>
            <a:off x="8848510" y="4848146"/>
            <a:ext cx="3064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BD9B183-F9F2-B793-3029-7330F9410DE0}"/>
              </a:ext>
            </a:extLst>
          </p:cNvPr>
          <p:cNvSpPr txBox="1"/>
          <p:nvPr/>
        </p:nvSpPr>
        <p:spPr>
          <a:xfrm>
            <a:off x="8848510" y="4848146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3FC1922-16F7-B6A9-F282-22B4B998411E}"/>
              </a:ext>
            </a:extLst>
          </p:cNvPr>
          <p:cNvSpPr txBox="1"/>
          <p:nvPr/>
        </p:nvSpPr>
        <p:spPr>
          <a:xfrm>
            <a:off x="8848510" y="4848146"/>
            <a:ext cx="309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19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43D3013-ABF4-3F56-F9E9-8535764D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5483223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05BAA80-A544-B64D-55C9-AE32192AE21E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3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A9C36A-961A-22EE-6979-39CCD57E2D33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C36B8A3-4A77-CCD9-B765-2ED05D9EA8FA}"/>
              </a:ext>
            </a:extLst>
          </p:cNvPr>
          <p:cNvSpPr/>
          <p:nvPr/>
        </p:nvSpPr>
        <p:spPr>
          <a:xfrm>
            <a:off x="5358384" y="81593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43FF193-123B-04B4-0D73-0A23D5003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7252B3-538D-4480-418E-DBD27EF6D81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C9A7793-1349-0581-5BEC-F0237F764BF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9ACE03D6-E2F2-F598-0194-042C026E28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D6DF9B-E709-2AC5-12AE-7868F9E8C4BF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313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508EE6DE-4CA8-4B5B-DAB1-45C3DB50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9DF85C-9510-43EC-79B7-8056C409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90"/>
          <a:stretch/>
        </p:blipFill>
        <p:spPr>
          <a:xfrm>
            <a:off x="3855746" y="815936"/>
            <a:ext cx="1774477" cy="384115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E6C800-CBF1-8D86-5CAA-7EB182D95175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742909B-91EB-ECDE-DC98-EBB2BAE3107F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A57A72-2DBC-2E69-BA0A-F52EE16E3F4C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780E8DB-546E-EFEC-56CE-566CDF07DB40}"/>
              </a:ext>
            </a:extLst>
          </p:cNvPr>
          <p:cNvSpPr/>
          <p:nvPr/>
        </p:nvSpPr>
        <p:spPr>
          <a:xfrm>
            <a:off x="3855746" y="85149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56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D9859AA-AFC3-1AC0-16B6-90451ED9F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C74C650-C134-FFC4-7122-3AD5C1B50939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BEA9EC0-721F-F1B7-D1AB-8252825133EA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162AECD6-0842-D481-1251-2324B03495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C554F9-F3C3-D717-3C1E-99329209E40D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68FB8F49-8099-A111-4EB7-9D7BA5F64D7F}"/>
              </a:ext>
            </a:extLst>
          </p:cNvPr>
          <p:cNvSpPr/>
          <p:nvPr/>
        </p:nvSpPr>
        <p:spPr>
          <a:xfrm>
            <a:off x="4830064" y="3193376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94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A5ECE46D-CB44-5694-7E2B-0BEAEAE21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268CEB-01F5-D421-2729-C197BCDA290F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BF7EE36-C053-748A-5F54-63E4D217D40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74A3F60D-A051-2291-A234-AF03A87395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679988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11EC1D-DE3E-B26E-A59C-45F8E85F65F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8DD6441-5707-8BBE-2BFE-49CA9298AA25}"/>
              </a:ext>
            </a:extLst>
          </p:cNvPr>
          <p:cNvSpPr/>
          <p:nvPr/>
        </p:nvSpPr>
        <p:spPr>
          <a:xfrm>
            <a:off x="4764024" y="3319741"/>
            <a:ext cx="376936" cy="36770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69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67534384-9F0D-0A01-3D83-0C62F1C0C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F0D66E-18FE-A741-E71A-9BA69B90372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3701DA-88EB-7FAD-C212-A6274BB99A6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620CDE41-42DE-CE69-3CA9-B0B2BC6224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12"/>
          <a:stretch/>
        </p:blipFill>
        <p:spPr>
          <a:xfrm>
            <a:off x="3850972" y="815936"/>
            <a:ext cx="1784023" cy="384115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E71A10-F9E7-CAC1-C4E0-2D8A9995F745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6478625-C4FD-10D6-2FEF-1E784EE75681}"/>
              </a:ext>
            </a:extLst>
          </p:cNvPr>
          <p:cNvSpPr/>
          <p:nvPr/>
        </p:nvSpPr>
        <p:spPr>
          <a:xfrm>
            <a:off x="5004816" y="4327564"/>
            <a:ext cx="391632" cy="3777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125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2C084F26-CDB6-F7B2-C629-76E9D11B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009386-E7E3-5C54-C481-44B5B2C5E8D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534A085-7FFE-6DF8-BF7D-4D12017CB4ED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E2253F23-7202-3BC5-A3EE-75F861D9F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8"/>
          <a:stretch/>
        </p:blipFill>
        <p:spPr>
          <a:xfrm>
            <a:off x="3677252" y="815936"/>
            <a:ext cx="1789495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1C2A52C-FD8B-87F3-EB69-A9F998B92411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C3E4492-4A84-50C7-1EA2-E77C03DD1477}"/>
              </a:ext>
            </a:extLst>
          </p:cNvPr>
          <p:cNvSpPr/>
          <p:nvPr/>
        </p:nvSpPr>
        <p:spPr>
          <a:xfrm>
            <a:off x="3992880" y="3991952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5297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8D399277-16B2-F10D-B5C9-096106804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0A5B908-18BB-A73B-3176-6CD6CE141CF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F57292-B80D-4F69-6716-E6E16CC55460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9DF56DE9-502E-B321-8B99-5FC17B1FB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7" y="815936"/>
            <a:ext cx="1789446" cy="384115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9728C8F-1B3B-D4EC-9F8D-BF601579C122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8453A61-ECCD-4D5D-7C36-5F1130606588}"/>
              </a:ext>
            </a:extLst>
          </p:cNvPr>
          <p:cNvSpPr/>
          <p:nvPr/>
        </p:nvSpPr>
        <p:spPr>
          <a:xfrm>
            <a:off x="4742984" y="2906864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84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BFDA5B95-44CF-F176-8FE2-8F174BE31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C212C3-53C2-208F-1152-2771E0811D2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B5277B-6710-8B26-95F4-FA7B55CC2579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33F04710-ABCF-C567-5B18-6CDCCF62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677278" y="886519"/>
            <a:ext cx="1789444" cy="38411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8EA2C4A-726C-969F-D8F1-19F11905D8E9}"/>
              </a:ext>
            </a:extLst>
          </p:cNvPr>
          <p:cNvSpPr txBox="1"/>
          <p:nvPr/>
        </p:nvSpPr>
        <p:spPr>
          <a:xfrm>
            <a:off x="8848510" y="4848146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970516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52" t="6239"/>
          <a:stretch/>
        </p:blipFill>
        <p:spPr>
          <a:xfrm>
            <a:off x="4859963" y="2976968"/>
            <a:ext cx="4137521" cy="201856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58559" y="4539042"/>
            <a:ext cx="537488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05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05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05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70135" y="313423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E fuori nevica_1411_1471">
            <a:hlinkClick r:id="" action="ppaction://media"/>
            <a:extLst>
              <a:ext uri="{FF2B5EF4-FFF2-40B4-BE49-F238E27FC236}">
                <a16:creationId xmlns:a16="http://schemas.microsoft.com/office/drawing/2014/main" id="{F338F20A-375F-603D-A313-6E22A65BCB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2799" t="1084" r="2462"/>
          <a:stretch/>
        </p:blipFill>
        <p:spPr>
          <a:xfrm>
            <a:off x="2600221" y="802229"/>
            <a:ext cx="4519484" cy="3539041"/>
          </a:xfrm>
          <a:prstGeom prst="rect">
            <a:avLst/>
          </a:prstGeom>
        </p:spPr>
      </p:pic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1972093" y="-92541"/>
            <a:ext cx="5199813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GRAZIE PER L’ATTENZIONE!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B2309-2772-CF77-C420-20BAFFC298F7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A983F4-E5B2-85EF-BD40-28552F20D2A9}"/>
              </a:ext>
            </a:extLst>
          </p:cNvPr>
          <p:cNvSpPr txBox="1"/>
          <p:nvPr/>
        </p:nvSpPr>
        <p:spPr>
          <a:xfrm>
            <a:off x="8848510" y="4848146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EC6D6D-8CB6-2946-DAD2-76C280D865C8}"/>
              </a:ext>
            </a:extLst>
          </p:cNvPr>
          <p:cNvSpPr txBox="1"/>
          <p:nvPr/>
        </p:nvSpPr>
        <p:spPr>
          <a:xfrm>
            <a:off x="8848510" y="484814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A76CD7-72CF-9557-B754-A46DB0B87BD2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1CB06D-0BD7-C1D9-2F43-366B32E16136}"/>
              </a:ext>
            </a:extLst>
          </p:cNvPr>
          <p:cNvSpPr txBox="1"/>
          <p:nvPr/>
        </p:nvSpPr>
        <p:spPr>
          <a:xfrm>
            <a:off x="8848510" y="4848146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il proprio nome e indirizzo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scaricare la lista di indirizzi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810E88-87EB-4703-1D28-602E335F1FC9}"/>
              </a:ext>
            </a:extLst>
          </p:cNvPr>
          <p:cNvSpPr txBox="1"/>
          <p:nvPr/>
        </p:nvSpPr>
        <p:spPr>
          <a:xfrm>
            <a:off x="8848510" y="4848146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CB12E5-1B38-2BD2-178E-218871C65E5C}"/>
              </a:ext>
            </a:extLst>
          </p:cNvPr>
          <p:cNvSpPr txBox="1"/>
          <p:nvPr/>
        </p:nvSpPr>
        <p:spPr>
          <a:xfrm>
            <a:off x="8848510" y="4848146"/>
            <a:ext cx="2632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tx1"/>
                </a:solidFill>
                <a:latin typeface="Montserrat" panose="00000500000000000000" pitchFamily="2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1588</Words>
  <Application>Microsoft Office PowerPoint</Application>
  <PresentationFormat>Presentazione su schermo (16:9)</PresentationFormat>
  <Paragraphs>236</Paragraphs>
  <Slides>29</Slides>
  <Notes>29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6" baseType="lpstr">
      <vt:lpstr>Arial</vt:lpstr>
      <vt:lpstr>Titillium Web SemiBold</vt:lpstr>
      <vt:lpstr>Aharoni</vt:lpstr>
      <vt:lpstr>Passion One</vt:lpstr>
      <vt:lpstr>Montserrat</vt:lpstr>
      <vt:lpstr>Montserrat Light</vt:lpstr>
      <vt:lpstr>Learning Fractions: Pizza Slices by Slidesgo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2024-12-12T21:35:30Z</dcterms:modified>
</cp:coreProperties>
</file>